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31" r:id="rId2"/>
    <p:sldId id="333" r:id="rId3"/>
    <p:sldId id="342" r:id="rId4"/>
    <p:sldId id="335" r:id="rId5"/>
    <p:sldId id="336" r:id="rId6"/>
    <p:sldId id="337" r:id="rId7"/>
    <p:sldId id="343" r:id="rId8"/>
    <p:sldId id="344" r:id="rId9"/>
    <p:sldId id="338" r:id="rId10"/>
    <p:sldId id="341" r:id="rId11"/>
    <p:sldId id="318" r:id="rId12"/>
    <p:sldId id="320" r:id="rId13"/>
    <p:sldId id="317" r:id="rId14"/>
    <p:sldId id="314" r:id="rId15"/>
    <p:sldId id="31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64" d="100"/>
          <a:sy n="64" d="100"/>
        </p:scale>
        <p:origin x="102" y="3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9/08/20/its-steampunk-now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23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:a16="http://schemas.microsoft.com/office/drawing/2014/main" xmlns="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Limitation’s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DEBCD7-BA93-47C2-B692-58E66B3E729C}"/>
              </a:ext>
            </a:extLst>
          </p:cNvPr>
          <p:cNvSpPr txBox="1"/>
          <p:nvPr/>
        </p:nvSpPr>
        <p:spPr>
          <a:xfrm>
            <a:off x="597077" y="889849"/>
            <a:ext cx="9872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It is an offering by SAP in SAP BTP platform as ABAP Platform as a service, which has limited capability.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hlinkClick r:id="rId3"/>
              </a:rPr>
              <a:t>https://blogs.sap.com/2019/08/20/its-steampunk-now/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cannot use SAPGUI to connect to this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do not have control to install patches and add-on, snote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It is not an environment of any SAP ERP solutions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All the ABAP dictionary objects are marked as </a:t>
            </a:r>
            <a:r>
              <a:rPr lang="en-IN" sz="1800" b="1" dirty="0">
                <a:solidFill>
                  <a:schemeClr val="bg1"/>
                </a:solidFill>
              </a:rPr>
              <a:t>non-released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SAP’s actual product is S/4HANA, so all the classical extensions will be carried out in S4 itself.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You cannot create a program type of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The AOC allows only usage of whitelisted abap statements, we cannot freely use every abap programming keyword.</a:t>
            </a: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r>
              <a:rPr lang="en-IN" sz="1800" b="1" dirty="0">
                <a:solidFill>
                  <a:schemeClr val="bg1"/>
                </a:solidFill>
              </a:rPr>
              <a:t>Note : Eclipse environment can be used to connect to ABAP Environment in SAP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23903675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09637" y="955402"/>
            <a:ext cx="79620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History of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Motivation for ABAP on Cloud – Scenario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Database table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CDS Views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AMDP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Service </a:t>
            </a:r>
            <a:r>
              <a:rPr lang="en-US" sz="2000" dirty="0" smtClean="0">
                <a:solidFill>
                  <a:schemeClr val="bg1"/>
                </a:solidFill>
              </a:rPr>
              <a:t>Definition &amp; Implementation</a:t>
            </a:r>
            <a:endParaRPr lang="en-US" sz="2000" dirty="0">
              <a:solidFill>
                <a:schemeClr val="bg1"/>
              </a:solidFill>
            </a:endParaRP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Limitations of ABAP on Cloud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28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27384"/>
            <a:ext cx="1218792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xmlns="" id="{41D57074-46F5-45B1-B935-ACC0760C5400}"/>
              </a:ext>
            </a:extLst>
          </p:cNvPr>
          <p:cNvGrpSpPr/>
          <p:nvPr/>
        </p:nvGrpSpPr>
        <p:grpSpPr>
          <a:xfrm>
            <a:off x="2509717" y="4869160"/>
            <a:ext cx="7169391" cy="1819708"/>
            <a:chOff x="2671295" y="4125921"/>
            <a:chExt cx="7169391" cy="1819708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xmlns="" id="{2ADCC34C-5079-4AB9-A728-303F7F62970F}"/>
                </a:ext>
              </a:extLst>
            </p:cNvPr>
            <p:cNvGrpSpPr/>
            <p:nvPr/>
          </p:nvGrpSpPr>
          <p:grpSpPr>
            <a:xfrm>
              <a:off x="2671295" y="4125921"/>
              <a:ext cx="1696769" cy="1646684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xmlns="" id="{C876B178-E1CA-4614-A48B-7A86A65ED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xmlns="" id="{A936B0EE-FEA8-427F-850C-26B76F3E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xmlns="" id="{DF5E4A8D-476D-4DA8-A915-EAF591EBB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xmlns="" id="{5901EBAB-6D2A-4A00-96B3-D848158D2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xmlns="" id="{EDF276B5-1202-4C01-A77C-5A6FA887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xmlns="" id="{F29DA9CE-B328-4320-933C-3404C414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51">
                <a:extLst>
                  <a:ext uri="{FF2B5EF4-FFF2-40B4-BE49-F238E27FC236}">
                    <a16:creationId xmlns:a16="http://schemas.microsoft.com/office/drawing/2014/main" xmlns="" id="{2E1947A2-55B1-40E8-B758-30D46222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52">
                <a:extLst>
                  <a:ext uri="{FF2B5EF4-FFF2-40B4-BE49-F238E27FC236}">
                    <a16:creationId xmlns:a16="http://schemas.microsoft.com/office/drawing/2014/main" xmlns="" id="{734D50F0-3AF2-419C-92A9-ED5617D49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53">
                <a:extLst>
                  <a:ext uri="{FF2B5EF4-FFF2-40B4-BE49-F238E27FC236}">
                    <a16:creationId xmlns:a16="http://schemas.microsoft.com/office/drawing/2014/main" xmlns="" id="{C16B3D9E-B83A-487A-8E54-EACFFEACA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Freeform 54">
                <a:extLst>
                  <a:ext uri="{FF2B5EF4-FFF2-40B4-BE49-F238E27FC236}">
                    <a16:creationId xmlns:a16="http://schemas.microsoft.com/office/drawing/2014/main" xmlns="" id="{D79BBF97-AF92-486D-8514-CE01F205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55">
                <a:extLst>
                  <a:ext uri="{FF2B5EF4-FFF2-40B4-BE49-F238E27FC236}">
                    <a16:creationId xmlns:a16="http://schemas.microsoft.com/office/drawing/2014/main" xmlns="" id="{DAE68D75-1734-493C-A2D9-2E5F2BDE0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56">
                <a:extLst>
                  <a:ext uri="{FF2B5EF4-FFF2-40B4-BE49-F238E27FC236}">
                    <a16:creationId xmlns:a16="http://schemas.microsoft.com/office/drawing/2014/main" xmlns="" id="{BB78F548-9E76-4C2B-ABF9-9CADA025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57">
                <a:extLst>
                  <a:ext uri="{FF2B5EF4-FFF2-40B4-BE49-F238E27FC236}">
                    <a16:creationId xmlns:a16="http://schemas.microsoft.com/office/drawing/2014/main" xmlns="" id="{A2F1F2FE-5554-4F50-800A-FD68B2F7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58">
                <a:extLst>
                  <a:ext uri="{FF2B5EF4-FFF2-40B4-BE49-F238E27FC236}">
                    <a16:creationId xmlns:a16="http://schemas.microsoft.com/office/drawing/2014/main" xmlns="" id="{2DF0BB15-C98C-4AA8-8CA4-6C027735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59">
                <a:extLst>
                  <a:ext uri="{FF2B5EF4-FFF2-40B4-BE49-F238E27FC236}">
                    <a16:creationId xmlns:a16="http://schemas.microsoft.com/office/drawing/2014/main" xmlns="" id="{EE60964F-B5B5-4F96-973D-102C0B2B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60">
                <a:extLst>
                  <a:ext uri="{FF2B5EF4-FFF2-40B4-BE49-F238E27FC236}">
                    <a16:creationId xmlns:a16="http://schemas.microsoft.com/office/drawing/2014/main" xmlns="" id="{E5B50DB9-F2F4-484E-AABB-4522A208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61">
                <a:extLst>
                  <a:ext uri="{FF2B5EF4-FFF2-40B4-BE49-F238E27FC236}">
                    <a16:creationId xmlns:a16="http://schemas.microsoft.com/office/drawing/2014/main" xmlns="" id="{8676B9B8-141E-4216-B1D3-36E4741E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Freeform 62">
                <a:extLst>
                  <a:ext uri="{FF2B5EF4-FFF2-40B4-BE49-F238E27FC236}">
                    <a16:creationId xmlns:a16="http://schemas.microsoft.com/office/drawing/2014/main" xmlns="" id="{002850B2-BA1F-4C32-9F9A-C4B9F8E5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Freeform 63">
                <a:extLst>
                  <a:ext uri="{FF2B5EF4-FFF2-40B4-BE49-F238E27FC236}">
                    <a16:creationId xmlns:a16="http://schemas.microsoft.com/office/drawing/2014/main" xmlns="" id="{A58B6B84-E501-4DF7-A81A-D6728BB7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:a16="http://schemas.microsoft.com/office/drawing/2014/main" xmlns="" id="{003E4711-3EFB-4677-82DB-8F26DFA3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Freeform 65">
                <a:extLst>
                  <a:ext uri="{FF2B5EF4-FFF2-40B4-BE49-F238E27FC236}">
                    <a16:creationId xmlns:a16="http://schemas.microsoft.com/office/drawing/2014/main" xmlns="" id="{54EDBF45-9B95-4F97-85C9-CFCBF0F55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Freeform 66">
                <a:extLst>
                  <a:ext uri="{FF2B5EF4-FFF2-40B4-BE49-F238E27FC236}">
                    <a16:creationId xmlns:a16="http://schemas.microsoft.com/office/drawing/2014/main" xmlns="" id="{001C1134-072F-44D2-8B62-8F213B3E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Freeform 67">
                <a:extLst>
                  <a:ext uri="{FF2B5EF4-FFF2-40B4-BE49-F238E27FC236}">
                    <a16:creationId xmlns:a16="http://schemas.microsoft.com/office/drawing/2014/main" xmlns="" id="{665703C5-E921-4704-B9AB-88893A8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68">
                <a:extLst>
                  <a:ext uri="{FF2B5EF4-FFF2-40B4-BE49-F238E27FC236}">
                    <a16:creationId xmlns:a16="http://schemas.microsoft.com/office/drawing/2014/main" xmlns="" id="{42FB399A-662E-40A5-9FD0-2E62D77D7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69">
                <a:extLst>
                  <a:ext uri="{FF2B5EF4-FFF2-40B4-BE49-F238E27FC236}">
                    <a16:creationId xmlns:a16="http://schemas.microsoft.com/office/drawing/2014/main" xmlns="" id="{6293E8DB-63C0-446E-90CA-9CCC012D6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:a16="http://schemas.microsoft.com/office/drawing/2014/main" xmlns="" id="{2C797C2A-960D-473C-B7EE-BFBF5068B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Freeform 71">
                <a:extLst>
                  <a:ext uri="{FF2B5EF4-FFF2-40B4-BE49-F238E27FC236}">
                    <a16:creationId xmlns:a16="http://schemas.microsoft.com/office/drawing/2014/main" xmlns="" id="{C9A3E86E-E9A9-4154-AA6C-2908FE09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72">
                <a:extLst>
                  <a:ext uri="{FF2B5EF4-FFF2-40B4-BE49-F238E27FC236}">
                    <a16:creationId xmlns:a16="http://schemas.microsoft.com/office/drawing/2014/main" xmlns="" id="{6CDCC290-C972-4118-B7D1-1104F17F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Freeform 73">
                <a:extLst>
                  <a:ext uri="{FF2B5EF4-FFF2-40B4-BE49-F238E27FC236}">
                    <a16:creationId xmlns:a16="http://schemas.microsoft.com/office/drawing/2014/main" xmlns="" id="{F31E1618-B843-41E0-8514-9D336656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74">
                <a:extLst>
                  <a:ext uri="{FF2B5EF4-FFF2-40B4-BE49-F238E27FC236}">
                    <a16:creationId xmlns:a16="http://schemas.microsoft.com/office/drawing/2014/main" xmlns="" id="{F8BE74C5-1F2F-45CC-A0F0-F4727CB3B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Freeform 75">
                <a:extLst>
                  <a:ext uri="{FF2B5EF4-FFF2-40B4-BE49-F238E27FC236}">
                    <a16:creationId xmlns:a16="http://schemas.microsoft.com/office/drawing/2014/main" xmlns="" id="{2782A147-B683-4387-BE0D-0C4CA1D5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76">
                <a:extLst>
                  <a:ext uri="{FF2B5EF4-FFF2-40B4-BE49-F238E27FC236}">
                    <a16:creationId xmlns:a16="http://schemas.microsoft.com/office/drawing/2014/main" xmlns="" id="{0555BAE6-67FE-4A09-ACC8-9B38544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:a16="http://schemas.microsoft.com/office/drawing/2014/main" xmlns="" id="{8F348F79-1CF2-4894-9122-4B830248D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:a16="http://schemas.microsoft.com/office/drawing/2014/main" xmlns="" id="{D7554A38-CAE4-4B1C-A42C-77AD504F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Freeform 79">
                <a:extLst>
                  <a:ext uri="{FF2B5EF4-FFF2-40B4-BE49-F238E27FC236}">
                    <a16:creationId xmlns:a16="http://schemas.microsoft.com/office/drawing/2014/main" xmlns="" id="{C0772E98-4BE1-4330-B314-53F67257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Freeform 80">
                <a:extLst>
                  <a:ext uri="{FF2B5EF4-FFF2-40B4-BE49-F238E27FC236}">
                    <a16:creationId xmlns:a16="http://schemas.microsoft.com/office/drawing/2014/main" xmlns="" id="{456C639B-D30F-4069-AFB9-C667D8BC6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81">
                <a:extLst>
                  <a:ext uri="{FF2B5EF4-FFF2-40B4-BE49-F238E27FC236}">
                    <a16:creationId xmlns:a16="http://schemas.microsoft.com/office/drawing/2014/main" xmlns="" id="{B9179280-AAB3-476F-AD63-9E2A5E6D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Freeform 82">
                <a:extLst>
                  <a:ext uri="{FF2B5EF4-FFF2-40B4-BE49-F238E27FC236}">
                    <a16:creationId xmlns:a16="http://schemas.microsoft.com/office/drawing/2014/main" xmlns="" id="{7517DEEF-C1F4-4438-94D4-3737446F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83">
                <a:extLst>
                  <a:ext uri="{FF2B5EF4-FFF2-40B4-BE49-F238E27FC236}">
                    <a16:creationId xmlns:a16="http://schemas.microsoft.com/office/drawing/2014/main" xmlns="" id="{F580B609-9B50-4155-8CCB-6D8217336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84">
                <a:extLst>
                  <a:ext uri="{FF2B5EF4-FFF2-40B4-BE49-F238E27FC236}">
                    <a16:creationId xmlns:a16="http://schemas.microsoft.com/office/drawing/2014/main" xmlns="" id="{83BC2080-36BC-4CF6-A27C-22DF251FA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85">
                <a:extLst>
                  <a:ext uri="{FF2B5EF4-FFF2-40B4-BE49-F238E27FC236}">
                    <a16:creationId xmlns:a16="http://schemas.microsoft.com/office/drawing/2014/main" xmlns="" id="{24DE015F-008B-47BD-9121-F999BC31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86">
                <a:extLst>
                  <a:ext uri="{FF2B5EF4-FFF2-40B4-BE49-F238E27FC236}">
                    <a16:creationId xmlns:a16="http://schemas.microsoft.com/office/drawing/2014/main" xmlns="" id="{CF6B7E83-F429-4A79-9743-C578ACD0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:a16="http://schemas.microsoft.com/office/drawing/2014/main" xmlns="" id="{F40CAA24-BBFD-4F46-883B-36111CE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Oval 88">
                <a:extLst>
                  <a:ext uri="{FF2B5EF4-FFF2-40B4-BE49-F238E27FC236}">
                    <a16:creationId xmlns:a16="http://schemas.microsoft.com/office/drawing/2014/main" xmlns="" id="{E8B38016-A17C-4588-B0CD-44D6C729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Oval 89">
                <a:extLst>
                  <a:ext uri="{FF2B5EF4-FFF2-40B4-BE49-F238E27FC236}">
                    <a16:creationId xmlns:a16="http://schemas.microsoft.com/office/drawing/2014/main" xmlns="" id="{1060C8D3-A98A-4F69-A9A1-6D5920E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Oval 90">
                <a:extLst>
                  <a:ext uri="{FF2B5EF4-FFF2-40B4-BE49-F238E27FC236}">
                    <a16:creationId xmlns:a16="http://schemas.microsoft.com/office/drawing/2014/main" xmlns="" id="{6749E4A7-9419-4D11-A8B0-41825232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Oval 91">
                <a:extLst>
                  <a:ext uri="{FF2B5EF4-FFF2-40B4-BE49-F238E27FC236}">
                    <a16:creationId xmlns:a16="http://schemas.microsoft.com/office/drawing/2014/main" xmlns="" id="{42C0CEDE-DFA8-4580-AB18-E3A7BAC43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Oval 92">
                <a:extLst>
                  <a:ext uri="{FF2B5EF4-FFF2-40B4-BE49-F238E27FC236}">
                    <a16:creationId xmlns:a16="http://schemas.microsoft.com/office/drawing/2014/main" xmlns="" id="{D827EF5F-281A-4EBD-813D-B1579061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Oval 93">
                <a:extLst>
                  <a:ext uri="{FF2B5EF4-FFF2-40B4-BE49-F238E27FC236}">
                    <a16:creationId xmlns:a16="http://schemas.microsoft.com/office/drawing/2014/main" xmlns="" id="{62153CC3-A58F-4B02-9C05-0E62B2718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Oval 94">
                <a:extLst>
                  <a:ext uri="{FF2B5EF4-FFF2-40B4-BE49-F238E27FC236}">
                    <a16:creationId xmlns:a16="http://schemas.microsoft.com/office/drawing/2014/main" xmlns="" id="{3C45E057-10A4-41A5-8993-6495FFCF4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:a16="http://schemas.microsoft.com/office/drawing/2014/main" xmlns="" id="{DFDA823A-9DC6-4D1B-8A1B-06FE0834A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xmlns="" id="{FE85F524-0706-42C4-990F-8DDAE89360BE}"/>
                </a:ext>
              </a:extLst>
            </p:cNvPr>
            <p:cNvGrpSpPr/>
            <p:nvPr/>
          </p:nvGrpSpPr>
          <p:grpSpPr>
            <a:xfrm>
              <a:off x="7994409" y="4153850"/>
              <a:ext cx="1846277" cy="1791779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6" name="Freeform 45">
                <a:extLst>
                  <a:ext uri="{FF2B5EF4-FFF2-40B4-BE49-F238E27FC236}">
                    <a16:creationId xmlns:a16="http://schemas.microsoft.com/office/drawing/2014/main" xmlns="" id="{425C3E68-B57A-440D-97B6-7B08BC67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6">
                <a:extLst>
                  <a:ext uri="{FF2B5EF4-FFF2-40B4-BE49-F238E27FC236}">
                    <a16:creationId xmlns:a16="http://schemas.microsoft.com/office/drawing/2014/main" xmlns="" id="{4C3B5250-6245-4F29-A835-8687D5DD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7">
                <a:extLst>
                  <a:ext uri="{FF2B5EF4-FFF2-40B4-BE49-F238E27FC236}">
                    <a16:creationId xmlns:a16="http://schemas.microsoft.com/office/drawing/2014/main" xmlns="" id="{62B4A64C-56A6-466E-84DC-432BFBFD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8">
                <a:extLst>
                  <a:ext uri="{FF2B5EF4-FFF2-40B4-BE49-F238E27FC236}">
                    <a16:creationId xmlns:a16="http://schemas.microsoft.com/office/drawing/2014/main" xmlns="" id="{7AE4D2DC-E5AC-4B7C-AF45-3F4AFE3F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9">
                <a:extLst>
                  <a:ext uri="{FF2B5EF4-FFF2-40B4-BE49-F238E27FC236}">
                    <a16:creationId xmlns:a16="http://schemas.microsoft.com/office/drawing/2014/main" xmlns="" id="{0F33D643-C5D8-450B-8BA2-19794F86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50">
                <a:extLst>
                  <a:ext uri="{FF2B5EF4-FFF2-40B4-BE49-F238E27FC236}">
                    <a16:creationId xmlns:a16="http://schemas.microsoft.com/office/drawing/2014/main" xmlns="" id="{12335876-2BA3-4877-9C22-52D3ED4F7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51">
                <a:extLst>
                  <a:ext uri="{FF2B5EF4-FFF2-40B4-BE49-F238E27FC236}">
                    <a16:creationId xmlns:a16="http://schemas.microsoft.com/office/drawing/2014/main" xmlns="" id="{D1A240EE-A984-4E31-90C5-537A41D8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52">
                <a:extLst>
                  <a:ext uri="{FF2B5EF4-FFF2-40B4-BE49-F238E27FC236}">
                    <a16:creationId xmlns:a16="http://schemas.microsoft.com/office/drawing/2014/main" xmlns="" id="{86AD080C-5C66-43AB-8571-D5DCE5B6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53">
                <a:extLst>
                  <a:ext uri="{FF2B5EF4-FFF2-40B4-BE49-F238E27FC236}">
                    <a16:creationId xmlns:a16="http://schemas.microsoft.com/office/drawing/2014/main" xmlns="" id="{8A64124D-70B8-43C8-8486-875A1055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4">
                <a:extLst>
                  <a:ext uri="{FF2B5EF4-FFF2-40B4-BE49-F238E27FC236}">
                    <a16:creationId xmlns:a16="http://schemas.microsoft.com/office/drawing/2014/main" xmlns="" id="{595FC654-F8F6-44D0-82F9-3BC24E82E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5">
                <a:extLst>
                  <a:ext uri="{FF2B5EF4-FFF2-40B4-BE49-F238E27FC236}">
                    <a16:creationId xmlns:a16="http://schemas.microsoft.com/office/drawing/2014/main" xmlns="" id="{EFB20E3C-9FE7-4775-BB6B-691A4449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Freeform 56">
                <a:extLst>
                  <a:ext uri="{FF2B5EF4-FFF2-40B4-BE49-F238E27FC236}">
                    <a16:creationId xmlns:a16="http://schemas.microsoft.com/office/drawing/2014/main" xmlns="" id="{9728CC22-4454-40BE-9E48-6DED38B55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7">
                <a:extLst>
                  <a:ext uri="{FF2B5EF4-FFF2-40B4-BE49-F238E27FC236}">
                    <a16:creationId xmlns:a16="http://schemas.microsoft.com/office/drawing/2014/main" xmlns="" id="{45B84B80-4465-4942-AFA1-BC6886E0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8">
                <a:extLst>
                  <a:ext uri="{FF2B5EF4-FFF2-40B4-BE49-F238E27FC236}">
                    <a16:creationId xmlns:a16="http://schemas.microsoft.com/office/drawing/2014/main" xmlns="" id="{47520FEF-4FCE-41E9-B066-83807AC7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9">
                <a:extLst>
                  <a:ext uri="{FF2B5EF4-FFF2-40B4-BE49-F238E27FC236}">
                    <a16:creationId xmlns:a16="http://schemas.microsoft.com/office/drawing/2014/main" xmlns="" id="{7954A0DE-9B9B-45EC-BC6D-3ED3464F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60">
                <a:extLst>
                  <a:ext uri="{FF2B5EF4-FFF2-40B4-BE49-F238E27FC236}">
                    <a16:creationId xmlns:a16="http://schemas.microsoft.com/office/drawing/2014/main" xmlns="" id="{AC25A0D5-3600-47FB-847A-42F859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61">
                <a:extLst>
                  <a:ext uri="{FF2B5EF4-FFF2-40B4-BE49-F238E27FC236}">
                    <a16:creationId xmlns:a16="http://schemas.microsoft.com/office/drawing/2014/main" xmlns="" id="{A7416D14-C877-4E42-9E71-DADA74BD9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62">
                <a:extLst>
                  <a:ext uri="{FF2B5EF4-FFF2-40B4-BE49-F238E27FC236}">
                    <a16:creationId xmlns:a16="http://schemas.microsoft.com/office/drawing/2014/main" xmlns="" id="{1B518CFF-47D2-457F-9ABA-2573E11E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63">
                <a:extLst>
                  <a:ext uri="{FF2B5EF4-FFF2-40B4-BE49-F238E27FC236}">
                    <a16:creationId xmlns:a16="http://schemas.microsoft.com/office/drawing/2014/main" xmlns="" id="{D808793E-9B3C-4F8A-86E6-B5099357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4">
                <a:extLst>
                  <a:ext uri="{FF2B5EF4-FFF2-40B4-BE49-F238E27FC236}">
                    <a16:creationId xmlns:a16="http://schemas.microsoft.com/office/drawing/2014/main" xmlns="" id="{0692F520-C1C0-4CF2-95C3-088E0543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5">
                <a:extLst>
                  <a:ext uri="{FF2B5EF4-FFF2-40B4-BE49-F238E27FC236}">
                    <a16:creationId xmlns:a16="http://schemas.microsoft.com/office/drawing/2014/main" xmlns="" id="{A76B675E-2A4C-4944-A7B6-11C47AFA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6">
                <a:extLst>
                  <a:ext uri="{FF2B5EF4-FFF2-40B4-BE49-F238E27FC236}">
                    <a16:creationId xmlns:a16="http://schemas.microsoft.com/office/drawing/2014/main" xmlns="" id="{C4470775-E150-4FE0-9DD6-D452B8FE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7">
                <a:extLst>
                  <a:ext uri="{FF2B5EF4-FFF2-40B4-BE49-F238E27FC236}">
                    <a16:creationId xmlns:a16="http://schemas.microsoft.com/office/drawing/2014/main" xmlns="" id="{C11ACAAC-110C-43D8-8871-1A2615050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8">
                <a:extLst>
                  <a:ext uri="{FF2B5EF4-FFF2-40B4-BE49-F238E27FC236}">
                    <a16:creationId xmlns:a16="http://schemas.microsoft.com/office/drawing/2014/main" xmlns="" id="{0B0315EB-BF1C-44A4-83AC-9BEF4131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9">
                <a:extLst>
                  <a:ext uri="{FF2B5EF4-FFF2-40B4-BE49-F238E27FC236}">
                    <a16:creationId xmlns:a16="http://schemas.microsoft.com/office/drawing/2014/main" xmlns="" id="{45F86EB3-434D-44F4-8189-BB9C1ADA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70">
                <a:extLst>
                  <a:ext uri="{FF2B5EF4-FFF2-40B4-BE49-F238E27FC236}">
                    <a16:creationId xmlns:a16="http://schemas.microsoft.com/office/drawing/2014/main" xmlns="" id="{1956F8FD-1F0B-4AA1-957C-DD9BBAA99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71">
                <a:extLst>
                  <a:ext uri="{FF2B5EF4-FFF2-40B4-BE49-F238E27FC236}">
                    <a16:creationId xmlns:a16="http://schemas.microsoft.com/office/drawing/2014/main" xmlns="" id="{4992DA83-E0EA-4E48-8ABB-B93305B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Freeform 72">
                <a:extLst>
                  <a:ext uri="{FF2B5EF4-FFF2-40B4-BE49-F238E27FC236}">
                    <a16:creationId xmlns:a16="http://schemas.microsoft.com/office/drawing/2014/main" xmlns="" id="{3681288E-C44D-4FF7-AA1D-DB7A1C55A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73">
                <a:extLst>
                  <a:ext uri="{FF2B5EF4-FFF2-40B4-BE49-F238E27FC236}">
                    <a16:creationId xmlns:a16="http://schemas.microsoft.com/office/drawing/2014/main" xmlns="" id="{3B51B520-CDAE-463F-ABB7-7AF0FC4F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:a16="http://schemas.microsoft.com/office/drawing/2014/main" xmlns="" id="{32348A94-1C27-45E1-B7FC-721C16B1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5">
                <a:extLst>
                  <a:ext uri="{FF2B5EF4-FFF2-40B4-BE49-F238E27FC236}">
                    <a16:creationId xmlns:a16="http://schemas.microsoft.com/office/drawing/2014/main" xmlns="" id="{0650E49D-A7F3-48DE-A6E1-33ED548C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6">
                <a:extLst>
                  <a:ext uri="{FF2B5EF4-FFF2-40B4-BE49-F238E27FC236}">
                    <a16:creationId xmlns:a16="http://schemas.microsoft.com/office/drawing/2014/main" xmlns="" id="{582259C3-892E-4B7D-BA7F-E27AAB34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7">
                <a:extLst>
                  <a:ext uri="{FF2B5EF4-FFF2-40B4-BE49-F238E27FC236}">
                    <a16:creationId xmlns:a16="http://schemas.microsoft.com/office/drawing/2014/main" xmlns="" id="{22BF2ECC-3D5E-4EF8-9B77-28CA2ADF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8">
                <a:extLst>
                  <a:ext uri="{FF2B5EF4-FFF2-40B4-BE49-F238E27FC236}">
                    <a16:creationId xmlns:a16="http://schemas.microsoft.com/office/drawing/2014/main" xmlns="" id="{85813FD9-9BEB-4E79-9100-16680F8C6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9">
                <a:extLst>
                  <a:ext uri="{FF2B5EF4-FFF2-40B4-BE49-F238E27FC236}">
                    <a16:creationId xmlns:a16="http://schemas.microsoft.com/office/drawing/2014/main" xmlns="" id="{28657704-296A-431B-8939-8667CF730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80">
                <a:extLst>
                  <a:ext uri="{FF2B5EF4-FFF2-40B4-BE49-F238E27FC236}">
                    <a16:creationId xmlns:a16="http://schemas.microsoft.com/office/drawing/2014/main" xmlns="" id="{48AC7458-7D25-4DA7-B0C2-2F12FFA2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81">
                <a:extLst>
                  <a:ext uri="{FF2B5EF4-FFF2-40B4-BE49-F238E27FC236}">
                    <a16:creationId xmlns:a16="http://schemas.microsoft.com/office/drawing/2014/main" xmlns="" id="{2EB09D66-2FC5-42E7-BE16-BF31FCC47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82">
                <a:extLst>
                  <a:ext uri="{FF2B5EF4-FFF2-40B4-BE49-F238E27FC236}">
                    <a16:creationId xmlns:a16="http://schemas.microsoft.com/office/drawing/2014/main" xmlns="" id="{191981C0-A1E3-4DCB-BAEB-988349DB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83">
                <a:extLst>
                  <a:ext uri="{FF2B5EF4-FFF2-40B4-BE49-F238E27FC236}">
                    <a16:creationId xmlns:a16="http://schemas.microsoft.com/office/drawing/2014/main" xmlns="" id="{C68873B9-1A2C-4E8B-AD6A-030C242C7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4">
                <a:extLst>
                  <a:ext uri="{FF2B5EF4-FFF2-40B4-BE49-F238E27FC236}">
                    <a16:creationId xmlns:a16="http://schemas.microsoft.com/office/drawing/2014/main" xmlns="" id="{8FA30C5A-D88E-49AB-B689-CC33DE178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5">
                <a:extLst>
                  <a:ext uri="{FF2B5EF4-FFF2-40B4-BE49-F238E27FC236}">
                    <a16:creationId xmlns:a16="http://schemas.microsoft.com/office/drawing/2014/main" xmlns="" id="{3958E78D-26C0-4262-9F16-7FCB0F6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6">
                <a:extLst>
                  <a:ext uri="{FF2B5EF4-FFF2-40B4-BE49-F238E27FC236}">
                    <a16:creationId xmlns:a16="http://schemas.microsoft.com/office/drawing/2014/main" xmlns="" id="{F1FAA359-F456-4B11-BC49-A2F881329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7">
                <a:extLst>
                  <a:ext uri="{FF2B5EF4-FFF2-40B4-BE49-F238E27FC236}">
                    <a16:creationId xmlns:a16="http://schemas.microsoft.com/office/drawing/2014/main" xmlns="" id="{3F465667-8126-46C5-880B-DED59086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Oval 88">
                <a:extLst>
                  <a:ext uri="{FF2B5EF4-FFF2-40B4-BE49-F238E27FC236}">
                    <a16:creationId xmlns:a16="http://schemas.microsoft.com/office/drawing/2014/main" xmlns="" id="{6604DDD0-4FBF-4488-876E-DB2765F1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Oval 89">
                <a:extLst>
                  <a:ext uri="{FF2B5EF4-FFF2-40B4-BE49-F238E27FC236}">
                    <a16:creationId xmlns:a16="http://schemas.microsoft.com/office/drawing/2014/main" xmlns="" id="{45BB4447-134A-4DF0-85CD-7FC125C1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Oval 90">
                <a:extLst>
                  <a:ext uri="{FF2B5EF4-FFF2-40B4-BE49-F238E27FC236}">
                    <a16:creationId xmlns:a16="http://schemas.microsoft.com/office/drawing/2014/main" xmlns="" id="{998E9EBA-2C36-403C-BD1C-16239A4A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Oval 91">
                <a:extLst>
                  <a:ext uri="{FF2B5EF4-FFF2-40B4-BE49-F238E27FC236}">
                    <a16:creationId xmlns:a16="http://schemas.microsoft.com/office/drawing/2014/main" xmlns="" id="{0A87AF0D-2610-48B7-A218-11A7F17DE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Oval 92">
                <a:extLst>
                  <a:ext uri="{FF2B5EF4-FFF2-40B4-BE49-F238E27FC236}">
                    <a16:creationId xmlns:a16="http://schemas.microsoft.com/office/drawing/2014/main" xmlns="" id="{225A1322-ED97-4730-96BC-2B76ECC2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Oval 93">
                <a:extLst>
                  <a:ext uri="{FF2B5EF4-FFF2-40B4-BE49-F238E27FC236}">
                    <a16:creationId xmlns:a16="http://schemas.microsoft.com/office/drawing/2014/main" xmlns="" id="{685D9134-885A-4376-BB98-2623B05E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Oval 94">
                <a:extLst>
                  <a:ext uri="{FF2B5EF4-FFF2-40B4-BE49-F238E27FC236}">
                    <a16:creationId xmlns:a16="http://schemas.microsoft.com/office/drawing/2014/main" xmlns="" id="{9079F097-7996-403E-884E-E98686A1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5">
                <a:extLst>
                  <a:ext uri="{FF2B5EF4-FFF2-40B4-BE49-F238E27FC236}">
                    <a16:creationId xmlns:a16="http://schemas.microsoft.com/office/drawing/2014/main" xmlns="" id="{36DCE324-A6D0-4BA3-B73F-613175AE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xmlns="" id="{6A231EDF-FF28-44E1-B35F-3535513AA8F0}"/>
              </a:ext>
            </a:extLst>
          </p:cNvPr>
          <p:cNvGrpSpPr/>
          <p:nvPr/>
        </p:nvGrpSpPr>
        <p:grpSpPr>
          <a:xfrm>
            <a:off x="4376058" y="4661721"/>
            <a:ext cx="3513811" cy="1806623"/>
            <a:chOff x="4376058" y="3943592"/>
            <a:chExt cx="3513811" cy="1806623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xmlns="" id="{BB21E239-22F9-44C2-873E-CEAA03A68F11}"/>
                </a:ext>
              </a:extLst>
            </p:cNvPr>
            <p:cNvGrpSpPr/>
            <p:nvPr/>
          </p:nvGrpSpPr>
          <p:grpSpPr>
            <a:xfrm>
              <a:off x="4376058" y="4139253"/>
              <a:ext cx="1567630" cy="1549673"/>
              <a:chOff x="1403457" y="616946"/>
              <a:chExt cx="3611777" cy="3570404"/>
            </a:xfrm>
          </p:grpSpPr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xmlns="" id="{8139155B-62B1-44F5-8021-0EA898F5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xmlns="" id="{21E31DEF-802A-4B4B-A51E-22A36E7BB4A5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51" name="Freeform 5">
                  <a:extLst>
                    <a:ext uri="{FF2B5EF4-FFF2-40B4-BE49-F238E27FC236}">
                      <a16:creationId xmlns:a16="http://schemas.microsoft.com/office/drawing/2014/main" xmlns="" id="{139B4D14-5B8A-45D3-A586-6F84BC125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xmlns="" id="{A65AD511-A692-4D71-82EE-A74D80AE6E78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153" name="Freeform 7">
                    <a:extLst>
                      <a:ext uri="{FF2B5EF4-FFF2-40B4-BE49-F238E27FC236}">
                        <a16:creationId xmlns:a16="http://schemas.microsoft.com/office/drawing/2014/main" xmlns="" id="{1CCEC024-DD59-4B36-BCDE-2D20C8E80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4" name="Freeform 8">
                    <a:extLst>
                      <a:ext uri="{FF2B5EF4-FFF2-40B4-BE49-F238E27FC236}">
                        <a16:creationId xmlns:a16="http://schemas.microsoft.com/office/drawing/2014/main" xmlns="" id="{38DB9F98-B029-45DB-BD9C-17B958CD7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 9">
                    <a:extLst>
                      <a:ext uri="{FF2B5EF4-FFF2-40B4-BE49-F238E27FC236}">
                        <a16:creationId xmlns:a16="http://schemas.microsoft.com/office/drawing/2014/main" xmlns="" id="{92ACD1AE-6D2C-4C05-9B14-89699DF8D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 10">
                    <a:extLst>
                      <a:ext uri="{FF2B5EF4-FFF2-40B4-BE49-F238E27FC236}">
                        <a16:creationId xmlns:a16="http://schemas.microsoft.com/office/drawing/2014/main" xmlns="" id="{267C3A85-6354-4943-A9C2-FC17AC434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 11">
                    <a:extLst>
                      <a:ext uri="{FF2B5EF4-FFF2-40B4-BE49-F238E27FC236}">
                        <a16:creationId xmlns:a16="http://schemas.microsoft.com/office/drawing/2014/main" xmlns="" id="{8DCC6A55-0AFF-40F3-BA51-8677C436C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 12">
                    <a:extLst>
                      <a:ext uri="{FF2B5EF4-FFF2-40B4-BE49-F238E27FC236}">
                        <a16:creationId xmlns:a16="http://schemas.microsoft.com/office/drawing/2014/main" xmlns="" id="{93FDC606-5F82-4120-962B-96AECC8B9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3">
                    <a:extLst>
                      <a:ext uri="{FF2B5EF4-FFF2-40B4-BE49-F238E27FC236}">
                        <a16:creationId xmlns:a16="http://schemas.microsoft.com/office/drawing/2014/main" xmlns="" id="{701DC407-3E5F-4FB4-AC6A-8405E996D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4">
                    <a:extLst>
                      <a:ext uri="{FF2B5EF4-FFF2-40B4-BE49-F238E27FC236}">
                        <a16:creationId xmlns:a16="http://schemas.microsoft.com/office/drawing/2014/main" xmlns="" id="{F685086A-C0C0-46D6-A0DE-CB1B94128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5">
                    <a:extLst>
                      <a:ext uri="{FF2B5EF4-FFF2-40B4-BE49-F238E27FC236}">
                        <a16:creationId xmlns:a16="http://schemas.microsoft.com/office/drawing/2014/main" xmlns="" id="{E081478C-0EAC-4E59-A241-44F6CEB188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6">
                    <a:extLst>
                      <a:ext uri="{FF2B5EF4-FFF2-40B4-BE49-F238E27FC236}">
                        <a16:creationId xmlns:a16="http://schemas.microsoft.com/office/drawing/2014/main" xmlns="" id="{6BBB6AEA-7664-48E1-8C6C-06D53C63D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7">
                    <a:extLst>
                      <a:ext uri="{FF2B5EF4-FFF2-40B4-BE49-F238E27FC236}">
                        <a16:creationId xmlns:a16="http://schemas.microsoft.com/office/drawing/2014/main" xmlns="" id="{517341AC-B1DD-4C0F-8B6A-0539CC1FE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8">
                    <a:extLst>
                      <a:ext uri="{FF2B5EF4-FFF2-40B4-BE49-F238E27FC236}">
                        <a16:creationId xmlns:a16="http://schemas.microsoft.com/office/drawing/2014/main" xmlns="" id="{6BE3BD3E-230B-4BFC-8C23-E61AB2844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9">
                    <a:extLst>
                      <a:ext uri="{FF2B5EF4-FFF2-40B4-BE49-F238E27FC236}">
                        <a16:creationId xmlns:a16="http://schemas.microsoft.com/office/drawing/2014/main" xmlns="" id="{1D08C083-894A-4DA2-9143-E2F2D5A2F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:a16="http://schemas.microsoft.com/office/drawing/2014/main" xmlns="" id="{5DD4FD14-8CDB-4129-873C-31D7AC31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:a16="http://schemas.microsoft.com/office/drawing/2014/main" xmlns="" id="{88389960-B7CB-4036-9F86-E65BF41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xmlns="" id="{21E6C908-7BCF-49DE-95B1-85A200B0F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xmlns="" id="{84A96848-876E-44F1-9326-8D1DD35519E2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41" name="Freeform 22">
                  <a:extLst>
                    <a:ext uri="{FF2B5EF4-FFF2-40B4-BE49-F238E27FC236}">
                      <a16:creationId xmlns:a16="http://schemas.microsoft.com/office/drawing/2014/main" xmlns="" id="{F7E12436-2A7F-42AC-AB94-CF5D9AA40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2" name="Freeform 24">
                  <a:extLst>
                    <a:ext uri="{FF2B5EF4-FFF2-40B4-BE49-F238E27FC236}">
                      <a16:creationId xmlns:a16="http://schemas.microsoft.com/office/drawing/2014/main" xmlns="" id="{E8EFDA85-0967-4C47-A273-7F9B04542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3" name="Freeform 25">
                  <a:extLst>
                    <a:ext uri="{FF2B5EF4-FFF2-40B4-BE49-F238E27FC236}">
                      <a16:creationId xmlns:a16="http://schemas.microsoft.com/office/drawing/2014/main" xmlns="" id="{7F081764-0B2E-46BE-AFE2-B450B681F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4" name="Freeform 26">
                  <a:extLst>
                    <a:ext uri="{FF2B5EF4-FFF2-40B4-BE49-F238E27FC236}">
                      <a16:creationId xmlns:a16="http://schemas.microsoft.com/office/drawing/2014/main" xmlns="" id="{08038300-CC71-4D13-9C56-38857CE80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Freeform 27">
                  <a:extLst>
                    <a:ext uri="{FF2B5EF4-FFF2-40B4-BE49-F238E27FC236}">
                      <a16:creationId xmlns:a16="http://schemas.microsoft.com/office/drawing/2014/main" xmlns="" id="{D9BE85D2-19E8-4280-9EE1-102226347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Freeform 28">
                  <a:extLst>
                    <a:ext uri="{FF2B5EF4-FFF2-40B4-BE49-F238E27FC236}">
                      <a16:creationId xmlns:a16="http://schemas.microsoft.com/office/drawing/2014/main" xmlns="" id="{29620CE1-6ADB-4294-B117-B4BF3A04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7" name="Rectangle 29">
                  <a:extLst>
                    <a:ext uri="{FF2B5EF4-FFF2-40B4-BE49-F238E27FC236}">
                      <a16:creationId xmlns:a16="http://schemas.microsoft.com/office/drawing/2014/main" xmlns="" id="{1F51BEC2-5B32-4BFF-8E00-D8D4906EF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8" name="Rectangle 30">
                  <a:extLst>
                    <a:ext uri="{FF2B5EF4-FFF2-40B4-BE49-F238E27FC236}">
                      <a16:creationId xmlns:a16="http://schemas.microsoft.com/office/drawing/2014/main" xmlns="" id="{17C81218-B3F2-442F-86D7-4367211D9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9" name="Rectangle 31">
                  <a:extLst>
                    <a:ext uri="{FF2B5EF4-FFF2-40B4-BE49-F238E27FC236}">
                      <a16:creationId xmlns:a16="http://schemas.microsoft.com/office/drawing/2014/main" xmlns="" id="{F9FC4A51-EB23-404B-A349-D0617646C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0" name="Rectangle 32">
                  <a:extLst>
                    <a:ext uri="{FF2B5EF4-FFF2-40B4-BE49-F238E27FC236}">
                      <a16:creationId xmlns:a16="http://schemas.microsoft.com/office/drawing/2014/main" xmlns="" id="{8DD3DE19-5DF4-4767-BF80-632269BBD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80DEF107-802E-4CBF-879F-5422330906E1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1" name="Rectangle 33">
                  <a:extLst>
                    <a:ext uri="{FF2B5EF4-FFF2-40B4-BE49-F238E27FC236}">
                      <a16:creationId xmlns:a16="http://schemas.microsoft.com/office/drawing/2014/main" xmlns="" id="{B7AB508E-C54A-4680-9D01-FDDEB566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2" name="Freeform 34">
                  <a:extLst>
                    <a:ext uri="{FF2B5EF4-FFF2-40B4-BE49-F238E27FC236}">
                      <a16:creationId xmlns:a16="http://schemas.microsoft.com/office/drawing/2014/main" xmlns="" id="{FAFEFCAA-1DFA-4AEC-9DC5-E02932B8A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3" name="Rectangle 35">
                  <a:extLst>
                    <a:ext uri="{FF2B5EF4-FFF2-40B4-BE49-F238E27FC236}">
                      <a16:creationId xmlns:a16="http://schemas.microsoft.com/office/drawing/2014/main" xmlns="" id="{496009E1-AE50-44A7-AA1E-6A34D521B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4" name="Rectangle 36">
                  <a:extLst>
                    <a:ext uri="{FF2B5EF4-FFF2-40B4-BE49-F238E27FC236}">
                      <a16:creationId xmlns:a16="http://schemas.microsoft.com/office/drawing/2014/main" xmlns="" id="{1F62065D-E944-4034-A009-44D88E79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37">
                  <a:extLst>
                    <a:ext uri="{FF2B5EF4-FFF2-40B4-BE49-F238E27FC236}">
                      <a16:creationId xmlns:a16="http://schemas.microsoft.com/office/drawing/2014/main" xmlns="" id="{807B453D-D7BE-4B6B-B175-65C854CCA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38">
                  <a:extLst>
                    <a:ext uri="{FF2B5EF4-FFF2-40B4-BE49-F238E27FC236}">
                      <a16:creationId xmlns:a16="http://schemas.microsoft.com/office/drawing/2014/main" xmlns="" id="{DF084A1C-2620-450B-9829-47EBDFCFD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7" name="Rectangle 39">
                  <a:extLst>
                    <a:ext uri="{FF2B5EF4-FFF2-40B4-BE49-F238E27FC236}">
                      <a16:creationId xmlns:a16="http://schemas.microsoft.com/office/drawing/2014/main" xmlns="" id="{93CF0667-00F2-4ABB-B928-FE3C5E636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8" name="Rectangle 43">
                  <a:extLst>
                    <a:ext uri="{FF2B5EF4-FFF2-40B4-BE49-F238E27FC236}">
                      <a16:creationId xmlns:a16="http://schemas.microsoft.com/office/drawing/2014/main" xmlns="" id="{928BE774-C89C-4F69-9224-CC8C0EDAB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9" name="Rectangle 44">
                  <a:extLst>
                    <a:ext uri="{FF2B5EF4-FFF2-40B4-BE49-F238E27FC236}">
                      <a16:creationId xmlns:a16="http://schemas.microsoft.com/office/drawing/2014/main" xmlns="" id="{1FBED665-2CA8-4711-B7B1-2D7BC9555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45">
                  <a:extLst>
                    <a:ext uri="{FF2B5EF4-FFF2-40B4-BE49-F238E27FC236}">
                      <a16:creationId xmlns:a16="http://schemas.microsoft.com/office/drawing/2014/main" xmlns="" id="{CD5A13AF-CF11-4AA2-99E9-50EBA007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xmlns="" id="{643874BE-A8C6-498F-9F4C-8759E5C88309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0" name="Rectangle 40">
                  <a:extLst>
                    <a:ext uri="{FF2B5EF4-FFF2-40B4-BE49-F238E27FC236}">
                      <a16:creationId xmlns:a16="http://schemas.microsoft.com/office/drawing/2014/main" xmlns="" id="{B7C3014C-15A0-4ED2-989A-C377AAE73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xmlns="" id="{2DB6F549-DBAC-4841-B5A0-68ABACA4462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122" name="Freeform 46">
                    <a:extLst>
                      <a:ext uri="{FF2B5EF4-FFF2-40B4-BE49-F238E27FC236}">
                        <a16:creationId xmlns:a16="http://schemas.microsoft.com/office/drawing/2014/main" xmlns="" id="{E40C854B-D5E2-4BB7-AFBF-231842B07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3" name="Freeform 47">
                    <a:extLst>
                      <a:ext uri="{FF2B5EF4-FFF2-40B4-BE49-F238E27FC236}">
                        <a16:creationId xmlns:a16="http://schemas.microsoft.com/office/drawing/2014/main" xmlns="" id="{D5F60DEA-0C77-49BC-B1B0-586DF0BFA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4" name="Freeform 48">
                    <a:extLst>
                      <a:ext uri="{FF2B5EF4-FFF2-40B4-BE49-F238E27FC236}">
                        <a16:creationId xmlns:a16="http://schemas.microsoft.com/office/drawing/2014/main" xmlns="" id="{0D01F374-060C-49E5-BEC6-5299D235A0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5" name="Freeform 49">
                    <a:extLst>
                      <a:ext uri="{FF2B5EF4-FFF2-40B4-BE49-F238E27FC236}">
                        <a16:creationId xmlns:a16="http://schemas.microsoft.com/office/drawing/2014/main" xmlns="" id="{A1E9F507-3EE3-4B43-9E4F-1DBF3F3A6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6" name="Freeform 50">
                    <a:extLst>
                      <a:ext uri="{FF2B5EF4-FFF2-40B4-BE49-F238E27FC236}">
                        <a16:creationId xmlns:a16="http://schemas.microsoft.com/office/drawing/2014/main" xmlns="" id="{7437CAE3-7B50-42AC-98F1-B62DFCF44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7" name="Freeform 51">
                    <a:extLst>
                      <a:ext uri="{FF2B5EF4-FFF2-40B4-BE49-F238E27FC236}">
                        <a16:creationId xmlns:a16="http://schemas.microsoft.com/office/drawing/2014/main" xmlns="" id="{C39E1A30-E6FF-4FA0-926F-75B2E9D2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8" name="Freeform 52">
                    <a:extLst>
                      <a:ext uri="{FF2B5EF4-FFF2-40B4-BE49-F238E27FC236}">
                        <a16:creationId xmlns:a16="http://schemas.microsoft.com/office/drawing/2014/main" xmlns="" id="{8785D247-4E2E-4DB6-B0AF-00EB8C42B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:a16="http://schemas.microsoft.com/office/drawing/2014/main" xmlns="" id="{4AD3CC77-8C4A-4324-9198-794AC66CC5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:a16="http://schemas.microsoft.com/office/drawing/2014/main" xmlns="" id="{BF516E2D-893B-4056-AA01-643BBD85B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xmlns="" id="{1A12F87E-CE48-4191-B0D0-8AFF264F330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03" name="Rectangle 42">
                  <a:extLst>
                    <a:ext uri="{FF2B5EF4-FFF2-40B4-BE49-F238E27FC236}">
                      <a16:creationId xmlns:a16="http://schemas.microsoft.com/office/drawing/2014/main" xmlns="" id="{0971584D-127B-4E27-8EC0-92498704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xmlns="" id="{4E779AA3-7F77-44A0-AFB2-6C97D49ABEBD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05" name="Freeform 56">
                    <a:extLst>
                      <a:ext uri="{FF2B5EF4-FFF2-40B4-BE49-F238E27FC236}">
                        <a16:creationId xmlns:a16="http://schemas.microsoft.com/office/drawing/2014/main" xmlns="" id="{E007C01A-A817-43C6-B55C-8E1491B7B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57">
                    <a:extLst>
                      <a:ext uri="{FF2B5EF4-FFF2-40B4-BE49-F238E27FC236}">
                        <a16:creationId xmlns:a16="http://schemas.microsoft.com/office/drawing/2014/main" xmlns="" id="{BEDFA701-E990-44DC-BA57-5097ED477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7" name="Freeform 58">
                    <a:extLst>
                      <a:ext uri="{FF2B5EF4-FFF2-40B4-BE49-F238E27FC236}">
                        <a16:creationId xmlns:a16="http://schemas.microsoft.com/office/drawing/2014/main" xmlns="" id="{97078B84-0246-49E4-88E6-3DD0BFC53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59">
                    <a:extLst>
                      <a:ext uri="{FF2B5EF4-FFF2-40B4-BE49-F238E27FC236}">
                        <a16:creationId xmlns:a16="http://schemas.microsoft.com/office/drawing/2014/main" xmlns="" id="{1011F749-D982-41C7-B603-202FBA2DC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9" name="Freeform 60">
                    <a:extLst>
                      <a:ext uri="{FF2B5EF4-FFF2-40B4-BE49-F238E27FC236}">
                        <a16:creationId xmlns:a16="http://schemas.microsoft.com/office/drawing/2014/main" xmlns="" id="{99108A90-34CE-4F74-95E9-A54DE0DD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1">
                    <a:extLst>
                      <a:ext uri="{FF2B5EF4-FFF2-40B4-BE49-F238E27FC236}">
                        <a16:creationId xmlns:a16="http://schemas.microsoft.com/office/drawing/2014/main" xmlns="" id="{60AA2B0C-AB36-4195-B3AC-6AC51DD81B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1" name="Freeform 62">
                    <a:extLst>
                      <a:ext uri="{FF2B5EF4-FFF2-40B4-BE49-F238E27FC236}">
                        <a16:creationId xmlns:a16="http://schemas.microsoft.com/office/drawing/2014/main" xmlns="" id="{9DD8FE7F-413A-4A3E-BB73-8EB53A66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63">
                    <a:extLst>
                      <a:ext uri="{FF2B5EF4-FFF2-40B4-BE49-F238E27FC236}">
                        <a16:creationId xmlns:a16="http://schemas.microsoft.com/office/drawing/2014/main" xmlns="" id="{EC39C705-571D-4CEE-9158-7AFD2616B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3" name="Freeform 64">
                    <a:extLst>
                      <a:ext uri="{FF2B5EF4-FFF2-40B4-BE49-F238E27FC236}">
                        <a16:creationId xmlns:a16="http://schemas.microsoft.com/office/drawing/2014/main" xmlns="" id="{72706C38-6EE6-49DE-9E36-9A03DF56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4" name="Freeform 65">
                    <a:extLst>
                      <a:ext uri="{FF2B5EF4-FFF2-40B4-BE49-F238E27FC236}">
                        <a16:creationId xmlns:a16="http://schemas.microsoft.com/office/drawing/2014/main" xmlns="" id="{7257CB67-F51D-4F34-916E-2DBB9E35AC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5" name="Freeform 66">
                    <a:extLst>
                      <a:ext uri="{FF2B5EF4-FFF2-40B4-BE49-F238E27FC236}">
                        <a16:creationId xmlns:a16="http://schemas.microsoft.com/office/drawing/2014/main" xmlns="" id="{05B159D9-BAF5-4210-B3E2-EBA68B60C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67">
                    <a:extLst>
                      <a:ext uri="{FF2B5EF4-FFF2-40B4-BE49-F238E27FC236}">
                        <a16:creationId xmlns:a16="http://schemas.microsoft.com/office/drawing/2014/main" xmlns="" id="{84EAA182-0720-43C0-A691-EFABD70C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68">
                    <a:extLst>
                      <a:ext uri="{FF2B5EF4-FFF2-40B4-BE49-F238E27FC236}">
                        <a16:creationId xmlns:a16="http://schemas.microsoft.com/office/drawing/2014/main" xmlns="" id="{99681816-D5C0-4DC2-9863-FECAF3F2B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69">
                    <a:extLst>
                      <a:ext uri="{FF2B5EF4-FFF2-40B4-BE49-F238E27FC236}">
                        <a16:creationId xmlns:a16="http://schemas.microsoft.com/office/drawing/2014/main" xmlns="" id="{0EEC74A4-3618-4A55-8B4E-ECC7EE9A7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70">
                    <a:extLst>
                      <a:ext uri="{FF2B5EF4-FFF2-40B4-BE49-F238E27FC236}">
                        <a16:creationId xmlns:a16="http://schemas.microsoft.com/office/drawing/2014/main" xmlns="" id="{9EE1CD2C-7825-4A5C-ACD8-2D4B4E58C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xmlns="" id="{332D8557-096B-4259-946B-E8567320CAFF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7" name="Rectangle 41">
                  <a:extLst>
                    <a:ext uri="{FF2B5EF4-FFF2-40B4-BE49-F238E27FC236}">
                      <a16:creationId xmlns:a16="http://schemas.microsoft.com/office/drawing/2014/main" xmlns="" id="{EF4A261D-0803-4DE1-A2A8-2785832B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xmlns="" id="{E2C93842-F595-4FDC-9315-4E3B6E919E26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99" name="Rectangle 71">
                    <a:extLst>
                      <a:ext uri="{FF2B5EF4-FFF2-40B4-BE49-F238E27FC236}">
                        <a16:creationId xmlns:a16="http://schemas.microsoft.com/office/drawing/2014/main" xmlns="" id="{B016EF43-B3F7-4A08-8916-9AA59E099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0" name="Rectangle 72">
                    <a:extLst>
                      <a:ext uri="{FF2B5EF4-FFF2-40B4-BE49-F238E27FC236}">
                        <a16:creationId xmlns:a16="http://schemas.microsoft.com/office/drawing/2014/main" xmlns="" id="{83A4086A-4D75-49F7-98A2-7550B6FF2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1" name="Rectangle 73">
                    <a:extLst>
                      <a:ext uri="{FF2B5EF4-FFF2-40B4-BE49-F238E27FC236}">
                        <a16:creationId xmlns:a16="http://schemas.microsoft.com/office/drawing/2014/main" xmlns="" id="{22BC6637-8411-4174-A778-C5DF337E59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2" name="Rectangle 74">
                    <a:extLst>
                      <a:ext uri="{FF2B5EF4-FFF2-40B4-BE49-F238E27FC236}">
                        <a16:creationId xmlns:a16="http://schemas.microsoft.com/office/drawing/2014/main" xmlns="" id="{013798A9-6024-48A3-915F-BBC78DEC7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xmlns="" id="{9168EC6A-2367-476D-8DA4-C77BC540B109}"/>
                </a:ext>
              </a:extLst>
            </p:cNvPr>
            <p:cNvGrpSpPr/>
            <p:nvPr/>
          </p:nvGrpSpPr>
          <p:grpSpPr>
            <a:xfrm flipH="1">
              <a:off x="6062312" y="3943592"/>
              <a:ext cx="1827557" cy="1806623"/>
              <a:chOff x="1403457" y="616946"/>
              <a:chExt cx="3611777" cy="3570404"/>
            </a:xfrm>
          </p:grpSpPr>
          <p:sp>
            <p:nvSpPr>
              <p:cNvPr id="170" name="Freeform 6">
                <a:extLst>
                  <a:ext uri="{FF2B5EF4-FFF2-40B4-BE49-F238E27FC236}">
                    <a16:creationId xmlns:a16="http://schemas.microsoft.com/office/drawing/2014/main" xmlns="" id="{3E4F4B83-4949-4BB3-9B69-86EF817B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xmlns="" id="{7DD3CB30-A911-47E9-92DA-443D09A089E7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2" name="Freeform 5">
                  <a:extLst>
                    <a:ext uri="{FF2B5EF4-FFF2-40B4-BE49-F238E27FC236}">
                      <a16:creationId xmlns:a16="http://schemas.microsoft.com/office/drawing/2014/main" xmlns="" id="{13F007D6-C65D-4C3E-A973-B61E4444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xmlns="" id="{523E76FE-BA14-4217-A2DB-29F2DB9DA173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234" name="Freeform 7">
                    <a:extLst>
                      <a:ext uri="{FF2B5EF4-FFF2-40B4-BE49-F238E27FC236}">
                        <a16:creationId xmlns:a16="http://schemas.microsoft.com/office/drawing/2014/main" xmlns="" id="{E81ACF14-8238-43EB-BED4-8C578DB851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5" name="Freeform 8">
                    <a:extLst>
                      <a:ext uri="{FF2B5EF4-FFF2-40B4-BE49-F238E27FC236}">
                        <a16:creationId xmlns:a16="http://schemas.microsoft.com/office/drawing/2014/main" xmlns="" id="{F788BE86-05C5-4BA9-A988-3F3684E2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6" name="Freeform 9">
                    <a:extLst>
                      <a:ext uri="{FF2B5EF4-FFF2-40B4-BE49-F238E27FC236}">
                        <a16:creationId xmlns:a16="http://schemas.microsoft.com/office/drawing/2014/main" xmlns="" id="{6CB20A99-F3DC-4312-A382-41583343E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7" name="Freeform 10">
                    <a:extLst>
                      <a:ext uri="{FF2B5EF4-FFF2-40B4-BE49-F238E27FC236}">
                        <a16:creationId xmlns:a16="http://schemas.microsoft.com/office/drawing/2014/main" xmlns="" id="{4B6D140E-7883-459C-A11C-3D5B6D28E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8" name="Freeform 11">
                    <a:extLst>
                      <a:ext uri="{FF2B5EF4-FFF2-40B4-BE49-F238E27FC236}">
                        <a16:creationId xmlns:a16="http://schemas.microsoft.com/office/drawing/2014/main" xmlns="" id="{16F93C82-F968-4D65-92D6-A7CC6708C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9" name="Freeform 12">
                    <a:extLst>
                      <a:ext uri="{FF2B5EF4-FFF2-40B4-BE49-F238E27FC236}">
                        <a16:creationId xmlns:a16="http://schemas.microsoft.com/office/drawing/2014/main" xmlns="" id="{97DB3B69-9B22-4C87-9858-3F9116A78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0" name="Freeform 13">
                    <a:extLst>
                      <a:ext uri="{FF2B5EF4-FFF2-40B4-BE49-F238E27FC236}">
                        <a16:creationId xmlns:a16="http://schemas.microsoft.com/office/drawing/2014/main" xmlns="" id="{384E71FD-1848-4477-BB26-16483C123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1" name="Freeform 14">
                    <a:extLst>
                      <a:ext uri="{FF2B5EF4-FFF2-40B4-BE49-F238E27FC236}">
                        <a16:creationId xmlns:a16="http://schemas.microsoft.com/office/drawing/2014/main" xmlns="" id="{B9CD332E-A6F5-40CF-935A-A9FCC70D1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 15">
                    <a:extLst>
                      <a:ext uri="{FF2B5EF4-FFF2-40B4-BE49-F238E27FC236}">
                        <a16:creationId xmlns:a16="http://schemas.microsoft.com/office/drawing/2014/main" xmlns="" id="{C167EDAB-1A2C-46E1-8702-6F30132415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3" name="Freeform 16">
                    <a:extLst>
                      <a:ext uri="{FF2B5EF4-FFF2-40B4-BE49-F238E27FC236}">
                        <a16:creationId xmlns:a16="http://schemas.microsoft.com/office/drawing/2014/main" xmlns="" id="{DA6E4DDB-6FFF-4FC8-A6E3-B2066F07F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4" name="Freeform 17">
                    <a:extLst>
                      <a:ext uri="{FF2B5EF4-FFF2-40B4-BE49-F238E27FC236}">
                        <a16:creationId xmlns:a16="http://schemas.microsoft.com/office/drawing/2014/main" xmlns="" id="{7F7E2F18-45E4-4C80-A0FB-959525FCA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5" name="Freeform 18">
                    <a:extLst>
                      <a:ext uri="{FF2B5EF4-FFF2-40B4-BE49-F238E27FC236}">
                        <a16:creationId xmlns:a16="http://schemas.microsoft.com/office/drawing/2014/main" xmlns="" id="{446806F0-59F7-4502-B2F1-E1E62C6ED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6" name="Freeform 19">
                    <a:extLst>
                      <a:ext uri="{FF2B5EF4-FFF2-40B4-BE49-F238E27FC236}">
                        <a16:creationId xmlns:a16="http://schemas.microsoft.com/office/drawing/2014/main" xmlns="" id="{DADA0295-C8EF-4F7B-AA7E-518F46850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7" name="Freeform 20">
                    <a:extLst>
                      <a:ext uri="{FF2B5EF4-FFF2-40B4-BE49-F238E27FC236}">
                        <a16:creationId xmlns:a16="http://schemas.microsoft.com/office/drawing/2014/main" xmlns="" id="{14647401-B424-480B-A014-0814EE35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8" name="Freeform 21">
                    <a:extLst>
                      <a:ext uri="{FF2B5EF4-FFF2-40B4-BE49-F238E27FC236}">
                        <a16:creationId xmlns:a16="http://schemas.microsoft.com/office/drawing/2014/main" xmlns="" id="{44C3BAEA-DB5A-4243-AE02-FC6D8B8C0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2" name="Freeform 23">
                <a:extLst>
                  <a:ext uri="{FF2B5EF4-FFF2-40B4-BE49-F238E27FC236}">
                    <a16:creationId xmlns:a16="http://schemas.microsoft.com/office/drawing/2014/main" xmlns="" id="{6E452737-4621-45FF-9DCB-2A0C4E04A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xmlns="" id="{1C23751B-195A-4494-8139-88F77E2271D0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2" name="Freeform 22">
                  <a:extLst>
                    <a:ext uri="{FF2B5EF4-FFF2-40B4-BE49-F238E27FC236}">
                      <a16:creationId xmlns:a16="http://schemas.microsoft.com/office/drawing/2014/main" xmlns="" id="{E0C681AB-BED8-442C-9588-45DD5521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:a16="http://schemas.microsoft.com/office/drawing/2014/main" xmlns="" id="{92E3AB0C-CEA4-487E-BD8E-75F51C87E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:a16="http://schemas.microsoft.com/office/drawing/2014/main" xmlns="" id="{D2F46687-8595-4458-9039-19ACBDDB9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5" name="Freeform 26">
                  <a:extLst>
                    <a:ext uri="{FF2B5EF4-FFF2-40B4-BE49-F238E27FC236}">
                      <a16:creationId xmlns:a16="http://schemas.microsoft.com/office/drawing/2014/main" xmlns="" id="{246B3802-0E65-4B80-87FC-A2730C176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6" name="Freeform 27">
                  <a:extLst>
                    <a:ext uri="{FF2B5EF4-FFF2-40B4-BE49-F238E27FC236}">
                      <a16:creationId xmlns:a16="http://schemas.microsoft.com/office/drawing/2014/main" xmlns="" id="{4BCAD371-02E4-4DDF-A89D-50D8CFA9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7" name="Freeform 28">
                  <a:extLst>
                    <a:ext uri="{FF2B5EF4-FFF2-40B4-BE49-F238E27FC236}">
                      <a16:creationId xmlns:a16="http://schemas.microsoft.com/office/drawing/2014/main" xmlns="" id="{C743DBBA-BFDC-4581-BFA6-524C5C79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8" name="Rectangle 29">
                  <a:extLst>
                    <a:ext uri="{FF2B5EF4-FFF2-40B4-BE49-F238E27FC236}">
                      <a16:creationId xmlns:a16="http://schemas.microsoft.com/office/drawing/2014/main" xmlns="" id="{30C0651D-B5DB-404C-8780-F9158F94A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9" name="Rectangle 30">
                  <a:extLst>
                    <a:ext uri="{FF2B5EF4-FFF2-40B4-BE49-F238E27FC236}">
                      <a16:creationId xmlns:a16="http://schemas.microsoft.com/office/drawing/2014/main" xmlns="" id="{925E157B-4922-449C-885B-0DE02257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0" name="Rectangle 31">
                  <a:extLst>
                    <a:ext uri="{FF2B5EF4-FFF2-40B4-BE49-F238E27FC236}">
                      <a16:creationId xmlns:a16="http://schemas.microsoft.com/office/drawing/2014/main" xmlns="" id="{D308DC38-EBF2-4822-9AFF-E553846C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1" name="Rectangle 32">
                  <a:extLst>
                    <a:ext uri="{FF2B5EF4-FFF2-40B4-BE49-F238E27FC236}">
                      <a16:creationId xmlns:a16="http://schemas.microsoft.com/office/drawing/2014/main" xmlns="" id="{13A1AC98-ED4B-453D-A28D-B184EB2E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xmlns="" id="{12FD5E4D-B8A5-461C-B206-13F8F482E433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2" name="Rectangle 33">
                  <a:extLst>
                    <a:ext uri="{FF2B5EF4-FFF2-40B4-BE49-F238E27FC236}">
                      <a16:creationId xmlns:a16="http://schemas.microsoft.com/office/drawing/2014/main" xmlns="" id="{F36589F3-CF9F-416E-B9CD-7137D8CC0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3" name="Freeform 34">
                  <a:extLst>
                    <a:ext uri="{FF2B5EF4-FFF2-40B4-BE49-F238E27FC236}">
                      <a16:creationId xmlns:a16="http://schemas.microsoft.com/office/drawing/2014/main" xmlns="" id="{2932D11C-36D5-41F3-9B7C-FF7DD8D2F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4" name="Rectangle 35">
                  <a:extLst>
                    <a:ext uri="{FF2B5EF4-FFF2-40B4-BE49-F238E27FC236}">
                      <a16:creationId xmlns:a16="http://schemas.microsoft.com/office/drawing/2014/main" xmlns="" id="{39CE04FA-E140-404D-834F-EB6921B09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5" name="Rectangle 36">
                  <a:extLst>
                    <a:ext uri="{FF2B5EF4-FFF2-40B4-BE49-F238E27FC236}">
                      <a16:creationId xmlns:a16="http://schemas.microsoft.com/office/drawing/2014/main" xmlns="" id="{93B6E183-8D2D-4F77-92A7-222A12A3D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6" name="Rectangle 37">
                  <a:extLst>
                    <a:ext uri="{FF2B5EF4-FFF2-40B4-BE49-F238E27FC236}">
                      <a16:creationId xmlns:a16="http://schemas.microsoft.com/office/drawing/2014/main" xmlns="" id="{7B94BBB0-97A2-4FF1-9C4B-D287FB71D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7" name="Rectangle 38">
                  <a:extLst>
                    <a:ext uri="{FF2B5EF4-FFF2-40B4-BE49-F238E27FC236}">
                      <a16:creationId xmlns:a16="http://schemas.microsoft.com/office/drawing/2014/main" xmlns="" id="{D5FA2F9B-DFC6-4493-8383-75C7DE0A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8" name="Rectangle 39">
                  <a:extLst>
                    <a:ext uri="{FF2B5EF4-FFF2-40B4-BE49-F238E27FC236}">
                      <a16:creationId xmlns:a16="http://schemas.microsoft.com/office/drawing/2014/main" xmlns="" id="{6B4F8A77-7C1C-4527-91B4-99B9211EB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9" name="Rectangle 43">
                  <a:extLst>
                    <a:ext uri="{FF2B5EF4-FFF2-40B4-BE49-F238E27FC236}">
                      <a16:creationId xmlns:a16="http://schemas.microsoft.com/office/drawing/2014/main" xmlns="" id="{026BD03D-4369-467A-BAC2-A2ECFDBE2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0" name="Rectangle 44">
                  <a:extLst>
                    <a:ext uri="{FF2B5EF4-FFF2-40B4-BE49-F238E27FC236}">
                      <a16:creationId xmlns:a16="http://schemas.microsoft.com/office/drawing/2014/main" xmlns="" id="{F1C7F9E5-ED38-4ED7-8B2F-6DFE95230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1" name="Rectangle 45">
                  <a:extLst>
                    <a:ext uri="{FF2B5EF4-FFF2-40B4-BE49-F238E27FC236}">
                      <a16:creationId xmlns:a16="http://schemas.microsoft.com/office/drawing/2014/main" xmlns="" id="{3459CB83-87BB-416A-B773-95804918C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xmlns="" id="{CF8F6B26-AE8E-4CE1-89D1-BD68BC5A054D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1" name="Rectangle 40">
                  <a:extLst>
                    <a:ext uri="{FF2B5EF4-FFF2-40B4-BE49-F238E27FC236}">
                      <a16:creationId xmlns:a16="http://schemas.microsoft.com/office/drawing/2014/main" xmlns="" id="{32DEA764-8F5D-4542-A4EB-324BD104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xmlns="" id="{9BFA1448-A1F2-446A-939A-ED3CCA13929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203" name="Freeform 46">
                    <a:extLst>
                      <a:ext uri="{FF2B5EF4-FFF2-40B4-BE49-F238E27FC236}">
                        <a16:creationId xmlns:a16="http://schemas.microsoft.com/office/drawing/2014/main" xmlns="" id="{B69CD76E-FEC3-46A6-96F2-A9B23073A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 47">
                    <a:extLst>
                      <a:ext uri="{FF2B5EF4-FFF2-40B4-BE49-F238E27FC236}">
                        <a16:creationId xmlns:a16="http://schemas.microsoft.com/office/drawing/2014/main" xmlns="" id="{18A74F9B-784E-4EA2-A5E6-D628D8B89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48">
                    <a:extLst>
                      <a:ext uri="{FF2B5EF4-FFF2-40B4-BE49-F238E27FC236}">
                        <a16:creationId xmlns:a16="http://schemas.microsoft.com/office/drawing/2014/main" xmlns="" id="{32DE8019-7393-4E87-B975-0FB09D760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49">
                    <a:extLst>
                      <a:ext uri="{FF2B5EF4-FFF2-40B4-BE49-F238E27FC236}">
                        <a16:creationId xmlns:a16="http://schemas.microsoft.com/office/drawing/2014/main" xmlns="" id="{9CE78E7E-207E-4AB8-A94A-33F3D59C5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50">
                    <a:extLst>
                      <a:ext uri="{FF2B5EF4-FFF2-40B4-BE49-F238E27FC236}">
                        <a16:creationId xmlns:a16="http://schemas.microsoft.com/office/drawing/2014/main" xmlns="" id="{FB8786ED-4B9B-4A14-B17E-CE1E45724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51">
                    <a:extLst>
                      <a:ext uri="{FF2B5EF4-FFF2-40B4-BE49-F238E27FC236}">
                        <a16:creationId xmlns:a16="http://schemas.microsoft.com/office/drawing/2014/main" xmlns="" id="{0E2D0953-454E-4BE0-9309-5DB478DB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52">
                    <a:extLst>
                      <a:ext uri="{FF2B5EF4-FFF2-40B4-BE49-F238E27FC236}">
                        <a16:creationId xmlns:a16="http://schemas.microsoft.com/office/drawing/2014/main" xmlns="" id="{87A5ECB7-B43C-441F-8BDC-565CA795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0" name="Freeform 53">
                    <a:extLst>
                      <a:ext uri="{FF2B5EF4-FFF2-40B4-BE49-F238E27FC236}">
                        <a16:creationId xmlns:a16="http://schemas.microsoft.com/office/drawing/2014/main" xmlns="" id="{6F6BFD02-4DCF-4DA1-BF09-C7C5731576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1" name="Freeform 54">
                    <a:extLst>
                      <a:ext uri="{FF2B5EF4-FFF2-40B4-BE49-F238E27FC236}">
                        <a16:creationId xmlns:a16="http://schemas.microsoft.com/office/drawing/2014/main" xmlns="" id="{D25A0CFB-D2F1-4200-95ED-FBF4036E7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xmlns="" id="{48097FE7-F549-4225-A964-9F312D988AF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84" name="Rectangle 42">
                  <a:extLst>
                    <a:ext uri="{FF2B5EF4-FFF2-40B4-BE49-F238E27FC236}">
                      <a16:creationId xmlns:a16="http://schemas.microsoft.com/office/drawing/2014/main" xmlns="" id="{F48FA362-9D38-46E3-AD64-1E0AF620A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xmlns="" id="{6B01AB29-6971-481A-9022-6C7BCE642B7B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86" name="Freeform 56">
                    <a:extLst>
                      <a:ext uri="{FF2B5EF4-FFF2-40B4-BE49-F238E27FC236}">
                        <a16:creationId xmlns:a16="http://schemas.microsoft.com/office/drawing/2014/main" xmlns="" id="{CCF1FAD8-872F-4153-9758-AC7E04B1A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7" name="Freeform 57">
                    <a:extLst>
                      <a:ext uri="{FF2B5EF4-FFF2-40B4-BE49-F238E27FC236}">
                        <a16:creationId xmlns:a16="http://schemas.microsoft.com/office/drawing/2014/main" xmlns="" id="{F693F4A6-EFB7-4EAA-9266-46887539B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8" name="Freeform 58">
                    <a:extLst>
                      <a:ext uri="{FF2B5EF4-FFF2-40B4-BE49-F238E27FC236}">
                        <a16:creationId xmlns:a16="http://schemas.microsoft.com/office/drawing/2014/main" xmlns="" id="{A78AE1E3-FDAD-49A7-B3F6-B52016AFA2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 59">
                    <a:extLst>
                      <a:ext uri="{FF2B5EF4-FFF2-40B4-BE49-F238E27FC236}">
                        <a16:creationId xmlns:a16="http://schemas.microsoft.com/office/drawing/2014/main" xmlns="" id="{C7EF4C9D-7300-443C-B95B-F8DD8A818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0" name="Freeform 60">
                    <a:extLst>
                      <a:ext uri="{FF2B5EF4-FFF2-40B4-BE49-F238E27FC236}">
                        <a16:creationId xmlns:a16="http://schemas.microsoft.com/office/drawing/2014/main" xmlns="" id="{93AA8665-14A0-4620-953D-47214FE6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1" name="Freeform 61">
                    <a:extLst>
                      <a:ext uri="{FF2B5EF4-FFF2-40B4-BE49-F238E27FC236}">
                        <a16:creationId xmlns:a16="http://schemas.microsoft.com/office/drawing/2014/main" xmlns="" id="{D15DB918-02A4-47A6-8560-66339923B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2" name="Freeform 62">
                    <a:extLst>
                      <a:ext uri="{FF2B5EF4-FFF2-40B4-BE49-F238E27FC236}">
                        <a16:creationId xmlns:a16="http://schemas.microsoft.com/office/drawing/2014/main" xmlns="" id="{066108AD-7103-4C63-84A6-0B713A4D1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3" name="Freeform 63">
                    <a:extLst>
                      <a:ext uri="{FF2B5EF4-FFF2-40B4-BE49-F238E27FC236}">
                        <a16:creationId xmlns:a16="http://schemas.microsoft.com/office/drawing/2014/main" xmlns="" id="{D0C0EFE2-4AD7-4B89-A86F-4D5105F66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4" name="Freeform 64">
                    <a:extLst>
                      <a:ext uri="{FF2B5EF4-FFF2-40B4-BE49-F238E27FC236}">
                        <a16:creationId xmlns:a16="http://schemas.microsoft.com/office/drawing/2014/main" xmlns="" id="{E7EBC470-4EBC-4804-B132-14CF0255D1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5" name="Freeform 65">
                    <a:extLst>
                      <a:ext uri="{FF2B5EF4-FFF2-40B4-BE49-F238E27FC236}">
                        <a16:creationId xmlns:a16="http://schemas.microsoft.com/office/drawing/2014/main" xmlns="" id="{9468FD93-A830-4C18-86B7-1CDDA4950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6" name="Freeform 66">
                    <a:extLst>
                      <a:ext uri="{FF2B5EF4-FFF2-40B4-BE49-F238E27FC236}">
                        <a16:creationId xmlns:a16="http://schemas.microsoft.com/office/drawing/2014/main" xmlns="" id="{9A8D9D0D-3F97-4B21-A116-CC3A5B02C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7" name="Freeform 67">
                    <a:extLst>
                      <a:ext uri="{FF2B5EF4-FFF2-40B4-BE49-F238E27FC236}">
                        <a16:creationId xmlns:a16="http://schemas.microsoft.com/office/drawing/2014/main" xmlns="" id="{4B681FFF-4E25-4310-99C0-E7C5DC104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8" name="Freeform 68">
                    <a:extLst>
                      <a:ext uri="{FF2B5EF4-FFF2-40B4-BE49-F238E27FC236}">
                        <a16:creationId xmlns:a16="http://schemas.microsoft.com/office/drawing/2014/main" xmlns="" id="{9E40129E-DAC6-4A74-A348-C813A3E52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9" name="Freeform 69">
                    <a:extLst>
                      <a:ext uri="{FF2B5EF4-FFF2-40B4-BE49-F238E27FC236}">
                        <a16:creationId xmlns:a16="http://schemas.microsoft.com/office/drawing/2014/main" xmlns="" id="{060537A1-8C8C-40FE-8CD8-6B5D3E1E0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0" name="Freeform 70">
                    <a:extLst>
                      <a:ext uri="{FF2B5EF4-FFF2-40B4-BE49-F238E27FC236}">
                        <a16:creationId xmlns:a16="http://schemas.microsoft.com/office/drawing/2014/main" xmlns="" id="{7EEC9D3A-EF9A-4BDA-8347-DD9F54141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xmlns="" id="{50E4D024-6C74-4DF9-8009-CFDA3528271E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78" name="Rectangle 41">
                  <a:extLst>
                    <a:ext uri="{FF2B5EF4-FFF2-40B4-BE49-F238E27FC236}">
                      <a16:creationId xmlns:a16="http://schemas.microsoft.com/office/drawing/2014/main" xmlns="" id="{9DFD3419-E8BB-4050-A4B2-0E82F0BB5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xmlns="" id="{A6B11728-E8A2-43DC-837E-44627B02E2D2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180" name="Rectangle 71">
                    <a:extLst>
                      <a:ext uri="{FF2B5EF4-FFF2-40B4-BE49-F238E27FC236}">
                        <a16:creationId xmlns:a16="http://schemas.microsoft.com/office/drawing/2014/main" xmlns="" id="{99B3E48D-F439-4FC3-8874-456CC9A35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1" name="Rectangle 72">
                    <a:extLst>
                      <a:ext uri="{FF2B5EF4-FFF2-40B4-BE49-F238E27FC236}">
                        <a16:creationId xmlns:a16="http://schemas.microsoft.com/office/drawing/2014/main" xmlns="" id="{ED656363-BAF0-4D3B-ABB7-47A1C29CC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2" name="Rectangle 73">
                    <a:extLst>
                      <a:ext uri="{FF2B5EF4-FFF2-40B4-BE49-F238E27FC236}">
                        <a16:creationId xmlns:a16="http://schemas.microsoft.com/office/drawing/2014/main" xmlns="" id="{222A82B3-AA74-45D4-B56F-97AE1AB4A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3" name="Rectangle 74">
                    <a:extLst>
                      <a:ext uri="{FF2B5EF4-FFF2-40B4-BE49-F238E27FC236}">
                        <a16:creationId xmlns:a16="http://schemas.microsoft.com/office/drawing/2014/main" xmlns="" id="{C1ACFAEF-63CC-42DF-A375-EDD38CA5E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690AD03A-1767-4966-BBE0-CB25CDD03C2B}"/>
              </a:ext>
            </a:extLst>
          </p:cNvPr>
          <p:cNvGrpSpPr/>
          <p:nvPr/>
        </p:nvGrpSpPr>
        <p:grpSpPr>
          <a:xfrm>
            <a:off x="2465179" y="5661248"/>
            <a:ext cx="7440571" cy="1173310"/>
            <a:chOff x="2465179" y="5246915"/>
            <a:chExt cx="7440571" cy="117331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5D7E1C7A-8A18-464F-A5D1-1E94F72A9082}"/>
                </a:ext>
              </a:extLst>
            </p:cNvPr>
            <p:cNvSpPr/>
            <p:nvPr/>
          </p:nvSpPr>
          <p:spPr>
            <a:xfrm>
              <a:off x="2465179" y="5246915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380EBDC2-C727-428B-BCA9-81986D348B9E}"/>
                </a:ext>
              </a:extLst>
            </p:cNvPr>
            <p:cNvSpPr/>
            <p:nvPr/>
          </p:nvSpPr>
          <p:spPr>
            <a:xfrm>
              <a:off x="6122779" y="5399319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A94E2460-5C0B-4EA7-9847-FDBECA560665}"/>
              </a:ext>
            </a:extLst>
          </p:cNvPr>
          <p:cNvGrpSpPr/>
          <p:nvPr/>
        </p:nvGrpSpPr>
        <p:grpSpPr>
          <a:xfrm>
            <a:off x="0" y="5324862"/>
            <a:ext cx="12188825" cy="1520461"/>
            <a:chOff x="0" y="5297478"/>
            <a:chExt cx="12188825" cy="1560522"/>
          </a:xfrm>
          <a:effectLst>
            <a:outerShdw blurRad="596900" dist="38100" dir="16200000" rotWithShape="0">
              <a:prstClr val="black">
                <a:alpha val="39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xmlns="" id="{917BE27A-4586-4B60-80B0-D3A22AF15874}"/>
                </a:ext>
              </a:extLst>
            </p:cNvPr>
            <p:cNvGrpSpPr/>
            <p:nvPr/>
          </p:nvGrpSpPr>
          <p:grpSpPr>
            <a:xfrm>
              <a:off x="905" y="5297478"/>
              <a:ext cx="12187015" cy="1343152"/>
              <a:chOff x="135924" y="5589057"/>
              <a:chExt cx="11647120" cy="1285571"/>
            </a:xfrm>
            <a:solidFill>
              <a:schemeClr val="accent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xmlns="" id="{C1BD50BF-C579-4CF4-8DCC-848F3B9F21DA}"/>
                  </a:ext>
                </a:extLst>
              </p:cNvPr>
              <p:cNvSpPr/>
              <p:nvPr/>
            </p:nvSpPr>
            <p:spPr>
              <a:xfrm>
                <a:off x="135924" y="5589058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xmlns="" id="{C5E3D525-E864-4387-B21E-810E73BC5E3C}"/>
                  </a:ext>
                </a:extLst>
              </p:cNvPr>
              <p:cNvSpPr/>
              <p:nvPr/>
            </p:nvSpPr>
            <p:spPr>
              <a:xfrm flipH="1">
                <a:off x="5769815" y="5589057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E9B27021-C83A-4D0C-8001-BF51B2EF8A4E}"/>
                </a:ext>
              </a:extLst>
            </p:cNvPr>
            <p:cNvSpPr/>
            <p:nvPr/>
          </p:nvSpPr>
          <p:spPr>
            <a:xfrm>
              <a:off x="0" y="5931178"/>
              <a:ext cx="12188825" cy="926822"/>
            </a:xfrm>
            <a:custGeom>
              <a:avLst/>
              <a:gdLst>
                <a:gd name="connsiteX0" fmla="*/ 0 w 12188825"/>
                <a:gd name="connsiteY0" fmla="*/ 0 h 836712"/>
                <a:gd name="connsiteX1" fmla="*/ 12188825 w 12188825"/>
                <a:gd name="connsiteY1" fmla="*/ 0 h 836712"/>
                <a:gd name="connsiteX2" fmla="*/ 12188825 w 12188825"/>
                <a:gd name="connsiteY2" fmla="*/ 836712 h 836712"/>
                <a:gd name="connsiteX3" fmla="*/ 0 w 12188825"/>
                <a:gd name="connsiteY3" fmla="*/ 836712 h 836712"/>
                <a:gd name="connsiteX4" fmla="*/ 0 w 12188825"/>
                <a:gd name="connsiteY4" fmla="*/ 0 h 836712"/>
                <a:gd name="connsiteX0" fmla="*/ 0 w 12188825"/>
                <a:gd name="connsiteY0" fmla="*/ 21 h 836733"/>
                <a:gd name="connsiteX1" fmla="*/ 4580389 w 12188825"/>
                <a:gd name="connsiteY1" fmla="*/ 153030 h 836733"/>
                <a:gd name="connsiteX2" fmla="*/ 12188825 w 12188825"/>
                <a:gd name="connsiteY2" fmla="*/ 21 h 836733"/>
                <a:gd name="connsiteX3" fmla="*/ 12188825 w 12188825"/>
                <a:gd name="connsiteY3" fmla="*/ 836733 h 836733"/>
                <a:gd name="connsiteX4" fmla="*/ 0 w 12188825"/>
                <a:gd name="connsiteY4" fmla="*/ 836733 h 836733"/>
                <a:gd name="connsiteX5" fmla="*/ 0 w 12188825"/>
                <a:gd name="connsiteY5" fmla="*/ 21 h 836733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12188825 w 12188825"/>
                <a:gd name="connsiteY3" fmla="*/ 90110 h 926822"/>
                <a:gd name="connsiteX4" fmla="*/ 12188825 w 12188825"/>
                <a:gd name="connsiteY4" fmla="*/ 926822 h 926822"/>
                <a:gd name="connsiteX5" fmla="*/ 0 w 12188825"/>
                <a:gd name="connsiteY5" fmla="*/ 926822 h 926822"/>
                <a:gd name="connsiteX6" fmla="*/ 0 w 12188825"/>
                <a:gd name="connsiteY6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2188825 w 12188825"/>
                <a:gd name="connsiteY4" fmla="*/ 90110 h 926822"/>
                <a:gd name="connsiteX5" fmla="*/ 12188825 w 12188825"/>
                <a:gd name="connsiteY5" fmla="*/ 926822 h 926822"/>
                <a:gd name="connsiteX6" fmla="*/ 0 w 12188825"/>
                <a:gd name="connsiteY6" fmla="*/ 926822 h 926822"/>
                <a:gd name="connsiteX7" fmla="*/ 0 w 12188825"/>
                <a:gd name="connsiteY7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0125512 w 12188825"/>
                <a:gd name="connsiteY4" fmla="*/ 8229 h 926822"/>
                <a:gd name="connsiteX5" fmla="*/ 12188825 w 12188825"/>
                <a:gd name="connsiteY5" fmla="*/ 90110 h 926822"/>
                <a:gd name="connsiteX6" fmla="*/ 12188825 w 12188825"/>
                <a:gd name="connsiteY6" fmla="*/ 926822 h 926822"/>
                <a:gd name="connsiteX7" fmla="*/ 0 w 12188825"/>
                <a:gd name="connsiteY7" fmla="*/ 926822 h 926822"/>
                <a:gd name="connsiteX8" fmla="*/ 0 w 12188825"/>
                <a:gd name="connsiteY8" fmla="*/ 90110 h 92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8825" h="926822">
                  <a:moveTo>
                    <a:pt x="0" y="90110"/>
                  </a:moveTo>
                  <a:cubicBezTo>
                    <a:pt x="418051" y="-36424"/>
                    <a:pt x="1795244" y="-495"/>
                    <a:pt x="2558642" y="25006"/>
                  </a:cubicBezTo>
                  <a:cubicBezTo>
                    <a:pt x="3322040" y="50507"/>
                    <a:pt x="3678573" y="219350"/>
                    <a:pt x="4580389" y="243119"/>
                  </a:cubicBezTo>
                  <a:cubicBezTo>
                    <a:pt x="5710106" y="217952"/>
                    <a:pt x="6344874" y="327010"/>
                    <a:pt x="7474591" y="301843"/>
                  </a:cubicBezTo>
                  <a:cubicBezTo>
                    <a:pt x="8344250" y="265491"/>
                    <a:pt x="9255853" y="44581"/>
                    <a:pt x="10125512" y="8229"/>
                  </a:cubicBezTo>
                  <a:lnTo>
                    <a:pt x="12188825" y="90110"/>
                  </a:lnTo>
                  <a:lnTo>
                    <a:pt x="12188825" y="926822"/>
                  </a:lnTo>
                  <a:lnTo>
                    <a:pt x="0" y="926822"/>
                  </a:lnTo>
                  <a:lnTo>
                    <a:pt x="0" y="90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F5B98F2-0325-46F7-995F-D62D6B496C3B}"/>
              </a:ext>
            </a:extLst>
          </p:cNvPr>
          <p:cNvSpPr/>
          <p:nvPr/>
        </p:nvSpPr>
        <p:spPr>
          <a:xfrm>
            <a:off x="5742857" y="1563624"/>
            <a:ext cx="692220" cy="5229062"/>
          </a:xfrm>
          <a:custGeom>
            <a:avLst/>
            <a:gdLst>
              <a:gd name="connsiteX0" fmla="*/ 0 w 224134"/>
              <a:gd name="connsiteY0" fmla="*/ 0 h 5294376"/>
              <a:gd name="connsiteX1" fmla="*/ 224134 w 224134"/>
              <a:gd name="connsiteY1" fmla="*/ 0 h 5294376"/>
              <a:gd name="connsiteX2" fmla="*/ 224134 w 224134"/>
              <a:gd name="connsiteY2" fmla="*/ 5294376 h 5294376"/>
              <a:gd name="connsiteX3" fmla="*/ 0 w 224134"/>
              <a:gd name="connsiteY3" fmla="*/ 5294376 h 5294376"/>
              <a:gd name="connsiteX4" fmla="*/ 0 w 224134"/>
              <a:gd name="connsiteY4" fmla="*/ 0 h 5294376"/>
              <a:gd name="connsiteX0" fmla="*/ 97972 w 322106"/>
              <a:gd name="connsiteY0" fmla="*/ 0 h 5294376"/>
              <a:gd name="connsiteX1" fmla="*/ 322106 w 322106"/>
              <a:gd name="connsiteY1" fmla="*/ 0 h 5294376"/>
              <a:gd name="connsiteX2" fmla="*/ 322106 w 322106"/>
              <a:gd name="connsiteY2" fmla="*/ 5294376 h 5294376"/>
              <a:gd name="connsiteX3" fmla="*/ 0 w 322106"/>
              <a:gd name="connsiteY3" fmla="*/ 5196405 h 5294376"/>
              <a:gd name="connsiteX4" fmla="*/ 97972 w 322106"/>
              <a:gd name="connsiteY4" fmla="*/ 0 h 5294376"/>
              <a:gd name="connsiteX0" fmla="*/ 97972 w 539820"/>
              <a:gd name="connsiteY0" fmla="*/ 0 h 5348804"/>
              <a:gd name="connsiteX1" fmla="*/ 322106 w 539820"/>
              <a:gd name="connsiteY1" fmla="*/ 0 h 5348804"/>
              <a:gd name="connsiteX2" fmla="*/ 539820 w 539820"/>
              <a:gd name="connsiteY2" fmla="*/ 5348804 h 5348804"/>
              <a:gd name="connsiteX3" fmla="*/ 0 w 539820"/>
              <a:gd name="connsiteY3" fmla="*/ 5196405 h 5348804"/>
              <a:gd name="connsiteX4" fmla="*/ 97972 w 539820"/>
              <a:gd name="connsiteY4" fmla="*/ 0 h 5348804"/>
              <a:gd name="connsiteX0" fmla="*/ 163287 w 605135"/>
              <a:gd name="connsiteY0" fmla="*/ 0 h 5348804"/>
              <a:gd name="connsiteX1" fmla="*/ 387421 w 605135"/>
              <a:gd name="connsiteY1" fmla="*/ 0 h 5348804"/>
              <a:gd name="connsiteX2" fmla="*/ 605135 w 605135"/>
              <a:gd name="connsiteY2" fmla="*/ 5348804 h 5348804"/>
              <a:gd name="connsiteX3" fmla="*/ 0 w 605135"/>
              <a:gd name="connsiteY3" fmla="*/ 5207291 h 5348804"/>
              <a:gd name="connsiteX4" fmla="*/ 163287 w 605135"/>
              <a:gd name="connsiteY4" fmla="*/ 0 h 5348804"/>
              <a:gd name="connsiteX0" fmla="*/ 206830 w 648678"/>
              <a:gd name="connsiteY0" fmla="*/ 0 h 5348804"/>
              <a:gd name="connsiteX1" fmla="*/ 430964 w 648678"/>
              <a:gd name="connsiteY1" fmla="*/ 0 h 5348804"/>
              <a:gd name="connsiteX2" fmla="*/ 648678 w 648678"/>
              <a:gd name="connsiteY2" fmla="*/ 5348804 h 5348804"/>
              <a:gd name="connsiteX3" fmla="*/ 0 w 648678"/>
              <a:gd name="connsiteY3" fmla="*/ 5272605 h 5348804"/>
              <a:gd name="connsiteX4" fmla="*/ 206830 w 648678"/>
              <a:gd name="connsiteY4" fmla="*/ 0 h 5348804"/>
              <a:gd name="connsiteX0" fmla="*/ 206830 w 659563"/>
              <a:gd name="connsiteY0" fmla="*/ 0 h 5272605"/>
              <a:gd name="connsiteX1" fmla="*/ 430964 w 659563"/>
              <a:gd name="connsiteY1" fmla="*/ 0 h 5272605"/>
              <a:gd name="connsiteX2" fmla="*/ 659563 w 659563"/>
              <a:gd name="connsiteY2" fmla="*/ 5229061 h 5272605"/>
              <a:gd name="connsiteX3" fmla="*/ 0 w 659563"/>
              <a:gd name="connsiteY3" fmla="*/ 5272605 h 5272605"/>
              <a:gd name="connsiteX4" fmla="*/ 206830 w 659563"/>
              <a:gd name="connsiteY4" fmla="*/ 0 h 5272605"/>
              <a:gd name="connsiteX0" fmla="*/ 239487 w 692220"/>
              <a:gd name="connsiteY0" fmla="*/ 0 h 5229062"/>
              <a:gd name="connsiteX1" fmla="*/ 463621 w 692220"/>
              <a:gd name="connsiteY1" fmla="*/ 0 h 5229062"/>
              <a:gd name="connsiteX2" fmla="*/ 692220 w 692220"/>
              <a:gd name="connsiteY2" fmla="*/ 5229061 h 5229062"/>
              <a:gd name="connsiteX3" fmla="*/ 0 w 692220"/>
              <a:gd name="connsiteY3" fmla="*/ 5229062 h 5229062"/>
              <a:gd name="connsiteX4" fmla="*/ 239487 w 692220"/>
              <a:gd name="connsiteY4" fmla="*/ 0 h 522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20" h="5229062">
                <a:moveTo>
                  <a:pt x="239487" y="0"/>
                </a:moveTo>
                <a:lnTo>
                  <a:pt x="463621" y="0"/>
                </a:lnTo>
                <a:lnTo>
                  <a:pt x="692220" y="5229061"/>
                </a:lnTo>
                <a:lnTo>
                  <a:pt x="0" y="5229062"/>
                </a:lnTo>
                <a:lnTo>
                  <a:pt x="2394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7CD51A4-898F-4918-804A-A4669C891B34}"/>
              </a:ext>
            </a:extLst>
          </p:cNvPr>
          <p:cNvGrpSpPr/>
          <p:nvPr/>
        </p:nvGrpSpPr>
        <p:grpSpPr>
          <a:xfrm>
            <a:off x="5545805" y="577636"/>
            <a:ext cx="1097214" cy="1267188"/>
            <a:chOff x="4100554" y="2055583"/>
            <a:chExt cx="2855832" cy="3298241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xmlns="" id="{1396A77E-0074-4516-BBE3-22335EC5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58" y="4971868"/>
              <a:ext cx="601107" cy="250551"/>
            </a:xfrm>
            <a:custGeom>
              <a:avLst/>
              <a:gdLst>
                <a:gd name="T0" fmla="*/ 547 w 547"/>
                <a:gd name="T1" fmla="*/ 228 h 228"/>
                <a:gd name="T2" fmla="*/ 0 w 547"/>
                <a:gd name="T3" fmla="*/ 228 h 228"/>
                <a:gd name="T4" fmla="*/ 54 w 547"/>
                <a:gd name="T5" fmla="*/ 0 h 228"/>
                <a:gd name="T6" fmla="*/ 492 w 547"/>
                <a:gd name="T7" fmla="*/ 0 h 228"/>
                <a:gd name="T8" fmla="*/ 547 w 54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228">
                  <a:moveTo>
                    <a:pt x="547" y="228"/>
                  </a:moveTo>
                  <a:lnTo>
                    <a:pt x="0" y="228"/>
                  </a:lnTo>
                  <a:lnTo>
                    <a:pt x="54" y="0"/>
                  </a:lnTo>
                  <a:lnTo>
                    <a:pt x="492" y="0"/>
                  </a:lnTo>
                  <a:lnTo>
                    <a:pt x="547" y="2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xmlns="" id="{6C4E0AB1-F64F-4EF4-9A2D-88EE4488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396 w 404"/>
                <a:gd name="T3" fmla="*/ 282 h 1622"/>
                <a:gd name="T4" fmla="*/ 202 w 404"/>
                <a:gd name="T5" fmla="*/ 0 h 1622"/>
                <a:gd name="T6" fmla="*/ 7 w 404"/>
                <a:gd name="T7" fmla="*/ 282 h 1622"/>
                <a:gd name="T8" fmla="*/ 0 w 404"/>
                <a:gd name="T9" fmla="*/ 356 h 1622"/>
                <a:gd name="T10" fmla="*/ 0 w 404"/>
                <a:gd name="T11" fmla="*/ 363 h 1622"/>
                <a:gd name="T12" fmla="*/ 0 w 404"/>
                <a:gd name="T13" fmla="*/ 1218 h 1622"/>
                <a:gd name="T14" fmla="*/ 404 w 404"/>
                <a:gd name="T15" fmla="*/ 1622 h 1622"/>
                <a:gd name="T16" fmla="*/ 404 w 404"/>
                <a:gd name="T17" fmla="*/ 363 h 1622"/>
                <a:gd name="T18" fmla="*/ 404 w 404"/>
                <a:gd name="T19" fmla="*/ 356 h 1622"/>
                <a:gd name="T20" fmla="*/ 396 w 404"/>
                <a:gd name="T21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96" y="282"/>
                    <a:pt x="396" y="282"/>
                    <a:pt x="396" y="282"/>
                  </a:cubicBezTo>
                  <a:cubicBezTo>
                    <a:pt x="375" y="166"/>
                    <a:pt x="305" y="62"/>
                    <a:pt x="202" y="0"/>
                  </a:cubicBezTo>
                  <a:cubicBezTo>
                    <a:pt x="98" y="62"/>
                    <a:pt x="29" y="166"/>
                    <a:pt x="7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404" y="1622"/>
                    <a:pt x="404" y="1622"/>
                    <a:pt x="404" y="1622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0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xmlns="" id="{C1877A8A-2696-4812-95B3-627D8150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202 w 404"/>
                <a:gd name="T3" fmla="*/ 0 h 1622"/>
                <a:gd name="T4" fmla="*/ 8 w 404"/>
                <a:gd name="T5" fmla="*/ 282 h 1622"/>
                <a:gd name="T6" fmla="*/ 0 w 404"/>
                <a:gd name="T7" fmla="*/ 356 h 1622"/>
                <a:gd name="T8" fmla="*/ 0 w 404"/>
                <a:gd name="T9" fmla="*/ 363 h 1622"/>
                <a:gd name="T10" fmla="*/ 0 w 404"/>
                <a:gd name="T11" fmla="*/ 1622 h 1622"/>
                <a:gd name="T12" fmla="*/ 404 w 404"/>
                <a:gd name="T13" fmla="*/ 1218 h 1622"/>
                <a:gd name="T14" fmla="*/ 404 w 404"/>
                <a:gd name="T15" fmla="*/ 363 h 1622"/>
                <a:gd name="T16" fmla="*/ 404 w 404"/>
                <a:gd name="T17" fmla="*/ 356 h 1622"/>
                <a:gd name="T18" fmla="*/ 396 w 404"/>
                <a:gd name="T19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75" y="166"/>
                    <a:pt x="306" y="62"/>
                    <a:pt x="202" y="0"/>
                  </a:cubicBezTo>
                  <a:cubicBezTo>
                    <a:pt x="98" y="62"/>
                    <a:pt x="29" y="166"/>
                    <a:pt x="8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404" y="1218"/>
                    <a:pt x="404" y="1218"/>
                    <a:pt x="404" y="1218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1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xmlns="" id="{4F81595C-253F-4AC4-8766-4EA13849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846493"/>
              <a:ext cx="571793" cy="114776"/>
            </a:xfrm>
            <a:custGeom>
              <a:avLst/>
              <a:gdLst>
                <a:gd name="T0" fmla="*/ 7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7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7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0" y="25"/>
                    <a:pt x="396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xmlns="" id="{3F98A3CA-20EA-430B-82B4-C13B29DBF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846493"/>
              <a:ext cx="571793" cy="114776"/>
            </a:xfrm>
            <a:custGeom>
              <a:avLst/>
              <a:gdLst>
                <a:gd name="T0" fmla="*/ 8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8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8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1" y="25"/>
                    <a:pt x="39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xmlns="" id="{451897BE-D9E6-441D-9FBC-9100CBAA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242" y="2055583"/>
              <a:ext cx="1142541" cy="2956000"/>
            </a:xfrm>
            <a:custGeom>
              <a:avLst/>
              <a:gdLst>
                <a:gd name="T0" fmla="*/ 686 w 807"/>
                <a:gd name="T1" fmla="*/ 1972 h 2095"/>
                <a:gd name="T2" fmla="*/ 605 w 807"/>
                <a:gd name="T3" fmla="*/ 1859 h 2095"/>
                <a:gd name="T4" fmla="*/ 605 w 807"/>
                <a:gd name="T5" fmla="*/ 1295 h 2095"/>
                <a:gd name="T6" fmla="*/ 807 w 807"/>
                <a:gd name="T7" fmla="*/ 1497 h 2095"/>
                <a:gd name="T8" fmla="*/ 807 w 807"/>
                <a:gd name="T9" fmla="*/ 709 h 2095"/>
                <a:gd name="T10" fmla="*/ 420 w 807"/>
                <a:gd name="T11" fmla="*/ 7 h 2095"/>
                <a:gd name="T12" fmla="*/ 387 w 807"/>
                <a:gd name="T13" fmla="*/ 7 h 2095"/>
                <a:gd name="T14" fmla="*/ 0 w 807"/>
                <a:gd name="T15" fmla="*/ 709 h 2095"/>
                <a:gd name="T16" fmla="*/ 0 w 807"/>
                <a:gd name="T17" fmla="*/ 1497 h 2095"/>
                <a:gd name="T18" fmla="*/ 202 w 807"/>
                <a:gd name="T19" fmla="*/ 1295 h 2095"/>
                <a:gd name="T20" fmla="*/ 202 w 807"/>
                <a:gd name="T21" fmla="*/ 1859 h 2095"/>
                <a:gd name="T22" fmla="*/ 121 w 807"/>
                <a:gd name="T23" fmla="*/ 1972 h 2095"/>
                <a:gd name="T24" fmla="*/ 121 w 807"/>
                <a:gd name="T25" fmla="*/ 2014 h 2095"/>
                <a:gd name="T26" fmla="*/ 121 w 807"/>
                <a:gd name="T27" fmla="*/ 2093 h 2095"/>
                <a:gd name="T28" fmla="*/ 121 w 807"/>
                <a:gd name="T29" fmla="*/ 2095 h 2095"/>
                <a:gd name="T30" fmla="*/ 686 w 807"/>
                <a:gd name="T31" fmla="*/ 2095 h 2095"/>
                <a:gd name="T32" fmla="*/ 686 w 807"/>
                <a:gd name="T33" fmla="*/ 2093 h 2095"/>
                <a:gd name="T34" fmla="*/ 686 w 807"/>
                <a:gd name="T35" fmla="*/ 1972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2095">
                  <a:moveTo>
                    <a:pt x="686" y="1972"/>
                  </a:moveTo>
                  <a:cubicBezTo>
                    <a:pt x="605" y="1859"/>
                    <a:pt x="605" y="1859"/>
                    <a:pt x="605" y="1859"/>
                  </a:cubicBezTo>
                  <a:cubicBezTo>
                    <a:pt x="605" y="1295"/>
                    <a:pt x="605" y="1295"/>
                    <a:pt x="605" y="1295"/>
                  </a:cubicBezTo>
                  <a:cubicBezTo>
                    <a:pt x="807" y="1497"/>
                    <a:pt x="807" y="1497"/>
                    <a:pt x="807" y="1497"/>
                  </a:cubicBezTo>
                  <a:cubicBezTo>
                    <a:pt x="807" y="709"/>
                    <a:pt x="807" y="709"/>
                    <a:pt x="807" y="709"/>
                  </a:cubicBezTo>
                  <a:cubicBezTo>
                    <a:pt x="807" y="424"/>
                    <a:pt x="660" y="159"/>
                    <a:pt x="420" y="7"/>
                  </a:cubicBezTo>
                  <a:cubicBezTo>
                    <a:pt x="410" y="0"/>
                    <a:pt x="397" y="0"/>
                    <a:pt x="387" y="7"/>
                  </a:cubicBezTo>
                  <a:cubicBezTo>
                    <a:pt x="146" y="159"/>
                    <a:pt x="0" y="424"/>
                    <a:pt x="0" y="709"/>
                  </a:cubicBezTo>
                  <a:cubicBezTo>
                    <a:pt x="0" y="1497"/>
                    <a:pt x="0" y="1497"/>
                    <a:pt x="0" y="1497"/>
                  </a:cubicBezTo>
                  <a:cubicBezTo>
                    <a:pt x="202" y="1295"/>
                    <a:pt x="202" y="1295"/>
                    <a:pt x="202" y="1295"/>
                  </a:cubicBezTo>
                  <a:cubicBezTo>
                    <a:pt x="202" y="1859"/>
                    <a:pt x="202" y="1859"/>
                    <a:pt x="202" y="1859"/>
                  </a:cubicBezTo>
                  <a:cubicBezTo>
                    <a:pt x="121" y="1972"/>
                    <a:pt x="121" y="1972"/>
                    <a:pt x="121" y="1972"/>
                  </a:cubicBezTo>
                  <a:cubicBezTo>
                    <a:pt x="121" y="2014"/>
                    <a:pt x="121" y="2014"/>
                    <a:pt x="121" y="2014"/>
                  </a:cubicBezTo>
                  <a:cubicBezTo>
                    <a:pt x="121" y="2093"/>
                    <a:pt x="121" y="2093"/>
                    <a:pt x="121" y="2093"/>
                  </a:cubicBezTo>
                  <a:cubicBezTo>
                    <a:pt x="121" y="2095"/>
                    <a:pt x="121" y="2095"/>
                    <a:pt x="121" y="2095"/>
                  </a:cubicBezTo>
                  <a:cubicBezTo>
                    <a:pt x="686" y="2095"/>
                    <a:pt x="686" y="2095"/>
                    <a:pt x="686" y="2095"/>
                  </a:cubicBezTo>
                  <a:cubicBezTo>
                    <a:pt x="686" y="2093"/>
                    <a:pt x="686" y="2093"/>
                    <a:pt x="686" y="2093"/>
                  </a:cubicBezTo>
                  <a:lnTo>
                    <a:pt x="686" y="1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xmlns="" id="{FCA16F99-D8FA-44DD-81A6-69C06E00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80" y="4981324"/>
              <a:ext cx="742913" cy="372500"/>
            </a:xfrm>
            <a:custGeom>
              <a:avLst/>
              <a:gdLst>
                <a:gd name="T0" fmla="*/ 505 w 525"/>
                <a:gd name="T1" fmla="*/ 264 h 264"/>
                <a:gd name="T2" fmla="*/ 21 w 525"/>
                <a:gd name="T3" fmla="*/ 264 h 264"/>
                <a:gd name="T4" fmla="*/ 8 w 525"/>
                <a:gd name="T5" fmla="*/ 237 h 264"/>
                <a:gd name="T6" fmla="*/ 61 w 525"/>
                <a:gd name="T7" fmla="*/ 0 h 264"/>
                <a:gd name="T8" fmla="*/ 465 w 525"/>
                <a:gd name="T9" fmla="*/ 0 h 264"/>
                <a:gd name="T10" fmla="*/ 517 w 525"/>
                <a:gd name="T11" fmla="*/ 237 h 264"/>
                <a:gd name="T12" fmla="*/ 505 w 52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64">
                  <a:moveTo>
                    <a:pt x="505" y="264"/>
                  </a:moveTo>
                  <a:cubicBezTo>
                    <a:pt x="21" y="264"/>
                    <a:pt x="21" y="264"/>
                    <a:pt x="21" y="264"/>
                  </a:cubicBezTo>
                  <a:cubicBezTo>
                    <a:pt x="8" y="264"/>
                    <a:pt x="0" y="248"/>
                    <a:pt x="8" y="23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5" y="248"/>
                    <a:pt x="518" y="264"/>
                    <a:pt x="505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xmlns="" id="{5EFD3F80-A6F6-413D-8C33-A58CF107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889" y="4981324"/>
              <a:ext cx="741869" cy="372500"/>
            </a:xfrm>
            <a:custGeom>
              <a:avLst/>
              <a:gdLst>
                <a:gd name="T0" fmla="*/ 504 w 524"/>
                <a:gd name="T1" fmla="*/ 264 h 264"/>
                <a:gd name="T2" fmla="*/ 20 w 524"/>
                <a:gd name="T3" fmla="*/ 264 h 264"/>
                <a:gd name="T4" fmla="*/ 7 w 524"/>
                <a:gd name="T5" fmla="*/ 237 h 264"/>
                <a:gd name="T6" fmla="*/ 60 w 524"/>
                <a:gd name="T7" fmla="*/ 0 h 264"/>
                <a:gd name="T8" fmla="*/ 464 w 524"/>
                <a:gd name="T9" fmla="*/ 0 h 264"/>
                <a:gd name="T10" fmla="*/ 517 w 524"/>
                <a:gd name="T11" fmla="*/ 237 h 264"/>
                <a:gd name="T12" fmla="*/ 504 w 524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264">
                  <a:moveTo>
                    <a:pt x="504" y="264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7" y="264"/>
                    <a:pt x="0" y="248"/>
                    <a:pt x="7" y="2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4" y="248"/>
                    <a:pt x="517" y="264"/>
                    <a:pt x="504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xmlns="" id="{1A192BF4-3FB7-4E46-A54B-C61D368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59" y="2904925"/>
              <a:ext cx="227465" cy="227465"/>
            </a:xfrm>
            <a:custGeom>
              <a:avLst/>
              <a:gdLst>
                <a:gd name="T0" fmla="*/ 161 w 161"/>
                <a:gd name="T1" fmla="*/ 161 h 161"/>
                <a:gd name="T2" fmla="*/ 0 w 161"/>
                <a:gd name="T3" fmla="*/ 161 h 161"/>
                <a:gd name="T4" fmla="*/ 0 w 161"/>
                <a:gd name="T5" fmla="*/ 81 h 161"/>
                <a:gd name="T6" fmla="*/ 80 w 161"/>
                <a:gd name="T7" fmla="*/ 0 h 161"/>
                <a:gd name="T8" fmla="*/ 80 w 161"/>
                <a:gd name="T9" fmla="*/ 0 h 161"/>
                <a:gd name="T10" fmla="*/ 161 w 161"/>
                <a:gd name="T11" fmla="*/ 81 h 161"/>
                <a:gd name="T12" fmla="*/ 161 w 161"/>
                <a:gd name="T1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61">
                  <a:moveTo>
                    <a:pt x="161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5" y="0"/>
                    <a:pt x="161" y="36"/>
                    <a:pt x="161" y="81"/>
                  </a:cubicBezTo>
                  <a:lnTo>
                    <a:pt x="161" y="161"/>
                  </a:lnTo>
                  <a:close/>
                </a:path>
              </a:pathLst>
            </a:custGeom>
            <a:solidFill>
              <a:srgbClr val="384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9BDF8D99-3E78-49C0-A4A0-E95DAEBBDA63}"/>
                </a:ext>
              </a:extLst>
            </p:cNvPr>
            <p:cNvSpPr/>
            <p:nvPr/>
          </p:nvSpPr>
          <p:spPr>
            <a:xfrm>
              <a:off x="4100554" y="3758439"/>
              <a:ext cx="2855832" cy="1253144"/>
            </a:xfrm>
            <a:custGeom>
              <a:avLst/>
              <a:gdLst>
                <a:gd name="connsiteX0" fmla="*/ 2522412 w 4344987"/>
                <a:gd name="connsiteY0" fmla="*/ 0 h 1906589"/>
                <a:gd name="connsiteX1" fmla="*/ 2608261 w 4344987"/>
                <a:gd name="connsiteY1" fmla="*/ 0 h 1906589"/>
                <a:gd name="connsiteX2" fmla="*/ 2608261 w 4344987"/>
                <a:gd name="connsiteY2" fmla="*/ 517526 h 1906589"/>
                <a:gd name="connsiteX3" fmla="*/ 2608262 w 4344987"/>
                <a:gd name="connsiteY3" fmla="*/ 517526 h 1906589"/>
                <a:gd name="connsiteX4" fmla="*/ 2608262 w 4344987"/>
                <a:gd name="connsiteY4" fmla="*/ 1 h 1906589"/>
                <a:gd name="connsiteX5" fmla="*/ 4344987 w 4344987"/>
                <a:gd name="connsiteY5" fmla="*/ 1733552 h 1906589"/>
                <a:gd name="connsiteX6" fmla="*/ 4344987 w 4344987"/>
                <a:gd name="connsiteY6" fmla="*/ 1906589 h 1906589"/>
                <a:gd name="connsiteX7" fmla="*/ 2781300 w 4344987"/>
                <a:gd name="connsiteY7" fmla="*/ 1906589 h 1906589"/>
                <a:gd name="connsiteX8" fmla="*/ 2781300 w 4344987"/>
                <a:gd name="connsiteY8" fmla="*/ 1906588 h 1906589"/>
                <a:gd name="connsiteX9" fmla="*/ 1565275 w 4344987"/>
                <a:gd name="connsiteY9" fmla="*/ 1906588 h 1906589"/>
                <a:gd name="connsiteX10" fmla="*/ 1565275 w 4344987"/>
                <a:gd name="connsiteY10" fmla="*/ 1906589 h 1906589"/>
                <a:gd name="connsiteX11" fmla="*/ 0 w 4344987"/>
                <a:gd name="connsiteY11" fmla="*/ 1906589 h 1906589"/>
                <a:gd name="connsiteX12" fmla="*/ 0 w 4344987"/>
                <a:gd name="connsiteY12" fmla="*/ 1733552 h 1906589"/>
                <a:gd name="connsiteX13" fmla="*/ 1736724 w 4344987"/>
                <a:gd name="connsiteY13" fmla="*/ 3165 h 1906589"/>
                <a:gd name="connsiteX14" fmla="*/ 1736724 w 4344987"/>
                <a:gd name="connsiteY14" fmla="*/ 1 h 1906589"/>
                <a:gd name="connsiteX15" fmla="*/ 1739900 w 4344987"/>
                <a:gd name="connsiteY15" fmla="*/ 1 h 1906589"/>
                <a:gd name="connsiteX16" fmla="*/ 2522412 w 4344987"/>
                <a:gd name="connsiteY16" fmla="*/ 1 h 19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44987" h="1906589">
                  <a:moveTo>
                    <a:pt x="2522412" y="0"/>
                  </a:moveTo>
                  <a:lnTo>
                    <a:pt x="2608261" y="0"/>
                  </a:lnTo>
                  <a:lnTo>
                    <a:pt x="2608261" y="517526"/>
                  </a:lnTo>
                  <a:lnTo>
                    <a:pt x="2608262" y="517526"/>
                  </a:lnTo>
                  <a:lnTo>
                    <a:pt x="2608262" y="1"/>
                  </a:lnTo>
                  <a:lnTo>
                    <a:pt x="4344987" y="1733552"/>
                  </a:lnTo>
                  <a:lnTo>
                    <a:pt x="4344987" y="1906589"/>
                  </a:lnTo>
                  <a:lnTo>
                    <a:pt x="2781300" y="1906589"/>
                  </a:lnTo>
                  <a:lnTo>
                    <a:pt x="2781300" y="1906588"/>
                  </a:lnTo>
                  <a:lnTo>
                    <a:pt x="1565275" y="1906588"/>
                  </a:lnTo>
                  <a:lnTo>
                    <a:pt x="1565275" y="1906589"/>
                  </a:lnTo>
                  <a:lnTo>
                    <a:pt x="0" y="1906589"/>
                  </a:lnTo>
                  <a:lnTo>
                    <a:pt x="0" y="1733552"/>
                  </a:lnTo>
                  <a:lnTo>
                    <a:pt x="1736724" y="3165"/>
                  </a:lnTo>
                  <a:lnTo>
                    <a:pt x="1736724" y="1"/>
                  </a:lnTo>
                  <a:lnTo>
                    <a:pt x="1739900" y="1"/>
                  </a:lnTo>
                  <a:lnTo>
                    <a:pt x="252241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xmlns="" id="{0B3FBC89-A185-4A90-AE8F-27E66ACB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54" y="4785162"/>
              <a:ext cx="1049678" cy="226422"/>
            </a:xfrm>
            <a:custGeom>
              <a:avLst/>
              <a:gdLst>
                <a:gd name="T0" fmla="*/ 110 w 1006"/>
                <a:gd name="T1" fmla="*/ 0 h 217"/>
                <a:gd name="T2" fmla="*/ 0 w 1006"/>
                <a:gd name="T3" fmla="*/ 108 h 217"/>
                <a:gd name="T4" fmla="*/ 0 w 1006"/>
                <a:gd name="T5" fmla="*/ 217 h 217"/>
                <a:gd name="T6" fmla="*/ 986 w 1006"/>
                <a:gd name="T7" fmla="*/ 217 h 217"/>
                <a:gd name="T8" fmla="*/ 986 w 1006"/>
                <a:gd name="T9" fmla="*/ 215 h 217"/>
                <a:gd name="T10" fmla="*/ 986 w 1006"/>
                <a:gd name="T11" fmla="*/ 108 h 217"/>
                <a:gd name="T12" fmla="*/ 986 w 1006"/>
                <a:gd name="T13" fmla="*/ 51 h 217"/>
                <a:gd name="T14" fmla="*/ 1006 w 1006"/>
                <a:gd name="T15" fmla="*/ 0 h 217"/>
                <a:gd name="T16" fmla="*/ 110 w 1006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217">
                  <a:moveTo>
                    <a:pt x="110" y="0"/>
                  </a:moveTo>
                  <a:lnTo>
                    <a:pt x="0" y="108"/>
                  </a:lnTo>
                  <a:lnTo>
                    <a:pt x="0" y="217"/>
                  </a:lnTo>
                  <a:lnTo>
                    <a:pt x="986" y="217"/>
                  </a:lnTo>
                  <a:lnTo>
                    <a:pt x="986" y="215"/>
                  </a:lnTo>
                  <a:lnTo>
                    <a:pt x="986" y="108"/>
                  </a:lnTo>
                  <a:lnTo>
                    <a:pt x="986" y="51"/>
                  </a:lnTo>
                  <a:lnTo>
                    <a:pt x="10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xmlns="" id="{37796540-B027-46CC-8AA6-CB1EF3A8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708" y="4785162"/>
              <a:ext cx="1049678" cy="226422"/>
            </a:xfrm>
            <a:custGeom>
              <a:avLst/>
              <a:gdLst>
                <a:gd name="T0" fmla="*/ 21 w 1006"/>
                <a:gd name="T1" fmla="*/ 51 h 217"/>
                <a:gd name="T2" fmla="*/ 21 w 1006"/>
                <a:gd name="T3" fmla="*/ 215 h 217"/>
                <a:gd name="T4" fmla="*/ 21 w 1006"/>
                <a:gd name="T5" fmla="*/ 217 h 217"/>
                <a:gd name="T6" fmla="*/ 1006 w 1006"/>
                <a:gd name="T7" fmla="*/ 217 h 217"/>
                <a:gd name="T8" fmla="*/ 1006 w 1006"/>
                <a:gd name="T9" fmla="*/ 108 h 217"/>
                <a:gd name="T10" fmla="*/ 898 w 1006"/>
                <a:gd name="T11" fmla="*/ 0 h 217"/>
                <a:gd name="T12" fmla="*/ 0 w 1006"/>
                <a:gd name="T13" fmla="*/ 0 h 217"/>
                <a:gd name="T14" fmla="*/ 21 w 1006"/>
                <a:gd name="T15" fmla="*/ 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6" h="217">
                  <a:moveTo>
                    <a:pt x="21" y="51"/>
                  </a:moveTo>
                  <a:lnTo>
                    <a:pt x="21" y="215"/>
                  </a:lnTo>
                  <a:lnTo>
                    <a:pt x="21" y="217"/>
                  </a:lnTo>
                  <a:lnTo>
                    <a:pt x="1006" y="217"/>
                  </a:lnTo>
                  <a:lnTo>
                    <a:pt x="1006" y="108"/>
                  </a:lnTo>
                  <a:lnTo>
                    <a:pt x="898" y="0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xmlns="" id="{16BA3B52-8A5C-4A48-BCC7-D1CCA522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63" y="2550163"/>
              <a:ext cx="799257" cy="2461420"/>
            </a:xfrm>
            <a:custGeom>
              <a:avLst/>
              <a:gdLst>
                <a:gd name="T0" fmla="*/ 484 w 565"/>
                <a:gd name="T1" fmla="*/ 1420 h 1744"/>
                <a:gd name="T2" fmla="*/ 484 w 565"/>
                <a:gd name="T3" fmla="*/ 370 h 1744"/>
                <a:gd name="T4" fmla="*/ 345 w 565"/>
                <a:gd name="T5" fmla="*/ 35 h 1744"/>
                <a:gd name="T6" fmla="*/ 220 w 565"/>
                <a:gd name="T7" fmla="*/ 35 h 1744"/>
                <a:gd name="T8" fmla="*/ 81 w 565"/>
                <a:gd name="T9" fmla="*/ 370 h 1744"/>
                <a:gd name="T10" fmla="*/ 81 w 565"/>
                <a:gd name="T11" fmla="*/ 1420 h 1744"/>
                <a:gd name="T12" fmla="*/ 0 w 565"/>
                <a:gd name="T13" fmla="*/ 1621 h 1744"/>
                <a:gd name="T14" fmla="*/ 0 w 565"/>
                <a:gd name="T15" fmla="*/ 1744 h 1744"/>
                <a:gd name="T16" fmla="*/ 565 w 565"/>
                <a:gd name="T17" fmla="*/ 1744 h 1744"/>
                <a:gd name="T18" fmla="*/ 565 w 565"/>
                <a:gd name="T19" fmla="*/ 1621 h 1744"/>
                <a:gd name="T20" fmla="*/ 484 w 565"/>
                <a:gd name="T21" fmla="*/ 142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744">
                  <a:moveTo>
                    <a:pt x="484" y="1420"/>
                  </a:moveTo>
                  <a:cubicBezTo>
                    <a:pt x="484" y="370"/>
                    <a:pt x="484" y="370"/>
                    <a:pt x="484" y="370"/>
                  </a:cubicBezTo>
                  <a:cubicBezTo>
                    <a:pt x="484" y="244"/>
                    <a:pt x="434" y="124"/>
                    <a:pt x="345" y="35"/>
                  </a:cubicBezTo>
                  <a:cubicBezTo>
                    <a:pt x="310" y="0"/>
                    <a:pt x="254" y="0"/>
                    <a:pt x="220" y="35"/>
                  </a:cubicBezTo>
                  <a:cubicBezTo>
                    <a:pt x="131" y="124"/>
                    <a:pt x="81" y="244"/>
                    <a:pt x="81" y="370"/>
                  </a:cubicBezTo>
                  <a:cubicBezTo>
                    <a:pt x="81" y="1420"/>
                    <a:pt x="81" y="1420"/>
                    <a:pt x="81" y="1420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744"/>
                    <a:pt x="0" y="1744"/>
                    <a:pt x="0" y="1744"/>
                  </a:cubicBezTo>
                  <a:cubicBezTo>
                    <a:pt x="565" y="1744"/>
                    <a:pt x="565" y="1744"/>
                    <a:pt x="565" y="1744"/>
                  </a:cubicBezTo>
                  <a:cubicBezTo>
                    <a:pt x="565" y="1621"/>
                    <a:pt x="565" y="1621"/>
                    <a:pt x="565" y="1621"/>
                  </a:cubicBezTo>
                  <a:lnTo>
                    <a:pt x="484" y="1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xmlns="" id="{9244B57C-27DF-4AB9-B1F6-0CBB3557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742" y="4441877"/>
              <a:ext cx="169034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xmlns="" id="{0D9D2933-94CE-47D3-AC29-F1640C940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207" y="4441877"/>
              <a:ext cx="170077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xmlns="" id="{AAE2AA67-2C6B-461F-8FB7-A0F301901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431" y="4785162"/>
              <a:ext cx="170077" cy="22642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xmlns="" id="{9B74C1C0-D84B-45AC-9C15-DF818A859DCF}"/>
              </a:ext>
            </a:extLst>
          </p:cNvPr>
          <p:cNvSpPr txBox="1"/>
          <p:nvPr/>
        </p:nvSpPr>
        <p:spPr>
          <a:xfrm>
            <a:off x="8028038" y="3052346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ABAP RESTful Programming Model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xmlns="" id="{5FEEF95A-6B5A-4EC8-886F-E65DB330ABED}"/>
              </a:ext>
            </a:extLst>
          </p:cNvPr>
          <p:cNvSpPr txBox="1"/>
          <p:nvPr/>
        </p:nvSpPr>
        <p:spPr>
          <a:xfrm>
            <a:off x="8028038" y="2696560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2018-19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xmlns="" id="{A9E0E5AB-A0AA-46F1-B2DF-3C5EAB7EC047}"/>
              </a:ext>
            </a:extLst>
          </p:cNvPr>
          <p:cNvSpPr txBox="1"/>
          <p:nvPr/>
        </p:nvSpPr>
        <p:spPr>
          <a:xfrm>
            <a:off x="1503856" y="2423484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Trial offered in Cloud Platform CF environment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xmlns="" id="{F5825582-1E8F-4F76-A6EC-A0FF00A528F5}"/>
              </a:ext>
            </a:extLst>
          </p:cNvPr>
          <p:cNvSpPr txBox="1"/>
          <p:nvPr/>
        </p:nvSpPr>
        <p:spPr>
          <a:xfrm>
            <a:off x="1503856" y="2067698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2019 - September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xmlns="" id="{D11C78B7-8248-444B-B5D4-043455EC267A}"/>
              </a:ext>
            </a:extLst>
          </p:cNvPr>
          <p:cNvSpPr txBox="1"/>
          <p:nvPr/>
        </p:nvSpPr>
        <p:spPr>
          <a:xfrm>
            <a:off x="1473724" y="3885981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availability of Cloud Platform ABAP Environment 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xmlns="" id="{9FD98F36-F6BB-473D-BB67-2CF36844AAB0}"/>
              </a:ext>
            </a:extLst>
          </p:cNvPr>
          <p:cNvSpPr txBox="1"/>
          <p:nvPr/>
        </p:nvSpPr>
        <p:spPr>
          <a:xfrm>
            <a:off x="1473724" y="3530195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rgbClr val="FFFF00"/>
                </a:solidFill>
              </a:rPr>
              <a:t>2018</a:t>
            </a:r>
            <a:endParaRPr lang="en-US" sz="2000" b="1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xmlns="" id="{69AEEB48-615E-456E-B487-147857564742}"/>
              </a:ext>
            </a:extLst>
          </p:cNvPr>
          <p:cNvSpPr txBox="1"/>
          <p:nvPr/>
        </p:nvSpPr>
        <p:spPr>
          <a:xfrm>
            <a:off x="8037810" y="4432858"/>
            <a:ext cx="267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</a:rPr>
              <a:t>Announcement of ABAP on Cloud</a:t>
            </a:r>
            <a:endParaRPr lang="en-US" sz="1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xmlns="" id="{C777AA12-1A37-4D85-A84A-52297EB4E867}"/>
              </a:ext>
            </a:extLst>
          </p:cNvPr>
          <p:cNvSpPr txBox="1"/>
          <p:nvPr/>
        </p:nvSpPr>
        <p:spPr>
          <a:xfrm>
            <a:off x="8037810" y="4077072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2017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xmlns="" id="{CC97D891-92CE-45E6-BD67-3382FE5A4A87}"/>
              </a:ext>
            </a:extLst>
          </p:cNvPr>
          <p:cNvCxnSpPr>
            <a:cxnSpLocks/>
          </p:cNvCxnSpPr>
          <p:nvPr/>
        </p:nvCxnSpPr>
        <p:spPr>
          <a:xfrm>
            <a:off x="4471253" y="2316188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xmlns="" id="{EC40324C-6770-4B07-818D-63C81C05422C}"/>
              </a:ext>
            </a:extLst>
          </p:cNvPr>
          <p:cNvCxnSpPr>
            <a:cxnSpLocks/>
          </p:cNvCxnSpPr>
          <p:nvPr/>
        </p:nvCxnSpPr>
        <p:spPr>
          <a:xfrm>
            <a:off x="6266931" y="2916929"/>
            <a:ext cx="1506583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xmlns="" id="{51184176-CD02-4476-938F-E4B6120C08A2}"/>
              </a:ext>
            </a:extLst>
          </p:cNvPr>
          <p:cNvCxnSpPr>
            <a:cxnSpLocks/>
          </p:cNvCxnSpPr>
          <p:nvPr/>
        </p:nvCxnSpPr>
        <p:spPr>
          <a:xfrm>
            <a:off x="4430235" y="3798644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xmlns="" id="{57D76B8E-D84B-456C-AF30-9E3B5114B62B}"/>
              </a:ext>
            </a:extLst>
          </p:cNvPr>
          <p:cNvCxnSpPr>
            <a:cxnSpLocks/>
          </p:cNvCxnSpPr>
          <p:nvPr/>
        </p:nvCxnSpPr>
        <p:spPr>
          <a:xfrm>
            <a:off x="6313464" y="4284741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1" name="Title 10"/>
          <p:cNvSpPr txBox="1">
            <a:spLocks/>
          </p:cNvSpPr>
          <p:nvPr/>
        </p:nvSpPr>
        <p:spPr>
          <a:xfrm>
            <a:off x="405780" y="44624"/>
            <a:ext cx="10969943" cy="711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History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9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D26F3D5-305A-4DF2-A7DB-AE433B66EBEE}"/>
              </a:ext>
            </a:extLst>
          </p:cNvPr>
          <p:cNvSpPr/>
          <p:nvPr/>
        </p:nvSpPr>
        <p:spPr>
          <a:xfrm>
            <a:off x="221839" y="1196752"/>
            <a:ext cx="2819061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 /</a:t>
            </a:r>
          </a:p>
          <a:p>
            <a:pPr algn="ctr"/>
            <a:r>
              <a:rPr lang="en-US" dirty="0"/>
              <a:t>Business Suite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C45FDC4-54C7-44F1-BD20-C96BBB95FD80}"/>
              </a:ext>
            </a:extLst>
          </p:cNvPr>
          <p:cNvSpPr/>
          <p:nvPr/>
        </p:nvSpPr>
        <p:spPr>
          <a:xfrm>
            <a:off x="4481061" y="1196752"/>
            <a:ext cx="2232248" cy="18722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1909 OP</a:t>
            </a:r>
          </a:p>
          <a:p>
            <a:pPr algn="ctr"/>
            <a:r>
              <a:rPr lang="en-US" dirty="0"/>
              <a:t>Yearly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2C86932-A942-4949-A33C-5B79FA3D9C1D}"/>
              </a:ext>
            </a:extLst>
          </p:cNvPr>
          <p:cNvSpPr/>
          <p:nvPr/>
        </p:nvSpPr>
        <p:spPr>
          <a:xfrm>
            <a:off x="7009735" y="1196752"/>
            <a:ext cx="2232248" cy="1872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Cloud</a:t>
            </a:r>
          </a:p>
          <a:p>
            <a:pPr algn="ctr"/>
            <a:r>
              <a:rPr lang="en-US" dirty="0"/>
              <a:t>1908</a:t>
            </a:r>
          </a:p>
          <a:p>
            <a:pPr algn="ctr"/>
            <a:r>
              <a:rPr lang="en-US" dirty="0"/>
              <a:t>Quarter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7909743-281F-42FA-A05E-FBE8AB0B9551}"/>
              </a:ext>
            </a:extLst>
          </p:cNvPr>
          <p:cNvCxnSpPr>
            <a:cxnSpLocks/>
          </p:cNvCxnSpPr>
          <p:nvPr/>
        </p:nvCxnSpPr>
        <p:spPr>
          <a:xfrm>
            <a:off x="3544956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7">
            <a:extLst>
              <a:ext uri="{FF2B5EF4-FFF2-40B4-BE49-F238E27FC236}">
                <a16:creationId xmlns:a16="http://schemas.microsoft.com/office/drawing/2014/main" xmlns="" id="{90E362B8-AAA5-40B3-8DCD-A094A2ED84E1}"/>
              </a:ext>
            </a:extLst>
          </p:cNvPr>
          <p:cNvSpPr/>
          <p:nvPr/>
        </p:nvSpPr>
        <p:spPr>
          <a:xfrm>
            <a:off x="3281555" y="1916832"/>
            <a:ext cx="55142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xmlns="" id="{DD839B7A-B028-4FFD-86D7-B66F9D2900F4}"/>
              </a:ext>
            </a:extLst>
          </p:cNvPr>
          <p:cNvSpPr/>
          <p:nvPr/>
        </p:nvSpPr>
        <p:spPr>
          <a:xfrm>
            <a:off x="221839" y="3933056"/>
            <a:ext cx="2819057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NetWeaver 7.5x ABAP Layer</a:t>
            </a:r>
            <a:endParaRPr lang="en-IN" dirty="0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xmlns="" id="{E83C0ACE-B2E0-40D9-A8D1-6F97DE762032}"/>
              </a:ext>
            </a:extLst>
          </p:cNvPr>
          <p:cNvSpPr/>
          <p:nvPr/>
        </p:nvSpPr>
        <p:spPr>
          <a:xfrm>
            <a:off x="221839" y="5517232"/>
            <a:ext cx="281905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DB/HANA</a:t>
            </a:r>
            <a:endParaRPr lang="en-IN" dirty="0"/>
          </a:p>
        </p:txBody>
      </p: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xmlns="" id="{4E047588-31BC-4C3D-84D4-5D00EA1DA29B}"/>
              </a:ext>
            </a:extLst>
          </p:cNvPr>
          <p:cNvSpPr/>
          <p:nvPr/>
        </p:nvSpPr>
        <p:spPr>
          <a:xfrm>
            <a:off x="4481061" y="3952754"/>
            <a:ext cx="4760909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ABA Layer</a:t>
            </a:r>
          </a:p>
          <a:p>
            <a:pPr algn="ctr"/>
            <a:r>
              <a:rPr lang="en-IN" dirty="0"/>
              <a:t>RESTful Application Programming Model</a:t>
            </a:r>
            <a:endParaRPr lang="en-US" dirty="0"/>
          </a:p>
        </p:txBody>
      </p:sp>
      <p:sp>
        <p:nvSpPr>
          <p:cNvPr id="15" name="Rectangle: Rounded Corners 13">
            <a:extLst>
              <a:ext uri="{FF2B5EF4-FFF2-40B4-BE49-F238E27FC236}">
                <a16:creationId xmlns:a16="http://schemas.microsoft.com/office/drawing/2014/main" xmlns="" id="{8AFE7075-E6A1-4742-8453-F395AF9F6509}"/>
              </a:ext>
            </a:extLst>
          </p:cNvPr>
          <p:cNvSpPr/>
          <p:nvPr/>
        </p:nvSpPr>
        <p:spPr>
          <a:xfrm>
            <a:off x="4481061" y="5517232"/>
            <a:ext cx="7590012" cy="7594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  <a:endParaRPr lang="en-IN" dirty="0"/>
          </a:p>
        </p:txBody>
      </p:sp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xmlns="" id="{2DC22C5F-5EE3-4B78-A2B9-BBB5135E6A40}"/>
              </a:ext>
            </a:extLst>
          </p:cNvPr>
          <p:cNvSpPr/>
          <p:nvPr/>
        </p:nvSpPr>
        <p:spPr>
          <a:xfrm>
            <a:off x="9686441" y="3933056"/>
            <a:ext cx="2384635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Cloud Platform</a:t>
            </a:r>
          </a:p>
          <a:p>
            <a:pPr algn="ctr"/>
            <a:r>
              <a:rPr lang="en-US" dirty="0"/>
              <a:t>Java, Node.js</a:t>
            </a:r>
          </a:p>
          <a:p>
            <a:pPr algn="ctr"/>
            <a:r>
              <a:rPr lang="en-US" dirty="0"/>
              <a:t>HANA,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ABAP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31C715D-36C8-4D95-9FF9-950F3558DE2F}"/>
              </a:ext>
            </a:extLst>
          </p:cNvPr>
          <p:cNvSpPr/>
          <p:nvPr/>
        </p:nvSpPr>
        <p:spPr>
          <a:xfrm>
            <a:off x="9865271" y="2564904"/>
            <a:ext cx="2026974" cy="12241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Apps or </a:t>
            </a:r>
          </a:p>
          <a:p>
            <a:pPr algn="ctr"/>
            <a:r>
              <a:rPr lang="en-US" dirty="0"/>
              <a:t>Extend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43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863358" y="2746377"/>
            <a:ext cx="2316162" cy="2259012"/>
          </a:xfrm>
          <a:custGeom>
            <a:avLst/>
            <a:gdLst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2359024 h 2359024"/>
              <a:gd name="connsiteX119" fmla="*/ 411984 w 2316162"/>
              <a:gd name="connsiteY119" fmla="*/ 1368423 h 2359024"/>
              <a:gd name="connsiteX120" fmla="*/ 409575 w 2316162"/>
              <a:gd name="connsiteY120" fmla="*/ 1368423 h 2359024"/>
              <a:gd name="connsiteX121" fmla="*/ 409575 w 2316162"/>
              <a:gd name="connsiteY121" fmla="*/ 1306513 h 2359024"/>
              <a:gd name="connsiteX122" fmla="*/ 406400 w 2316162"/>
              <a:gd name="connsiteY122" fmla="*/ 1284288 h 2359024"/>
              <a:gd name="connsiteX123" fmla="*/ 398463 w 2316162"/>
              <a:gd name="connsiteY123" fmla="*/ 1266825 h 2359024"/>
              <a:gd name="connsiteX124" fmla="*/ 382588 w 2316162"/>
              <a:gd name="connsiteY124" fmla="*/ 1254125 h 2359024"/>
              <a:gd name="connsiteX125" fmla="*/ 365125 w 2316162"/>
              <a:gd name="connsiteY125" fmla="*/ 1247775 h 2359024"/>
              <a:gd name="connsiteX126" fmla="*/ 344488 w 2316162"/>
              <a:gd name="connsiteY126" fmla="*/ 1246188 h 2359024"/>
              <a:gd name="connsiteX127" fmla="*/ 320675 w 2316162"/>
              <a:gd name="connsiteY127" fmla="*/ 1249363 h 2359024"/>
              <a:gd name="connsiteX128" fmla="*/ 295275 w 2316162"/>
              <a:gd name="connsiteY128" fmla="*/ 1257300 h 2359024"/>
              <a:gd name="connsiteX129" fmla="*/ 292100 w 2316162"/>
              <a:gd name="connsiteY129" fmla="*/ 1258888 h 2359024"/>
              <a:gd name="connsiteX130" fmla="*/ 282575 w 2316162"/>
              <a:gd name="connsiteY130" fmla="*/ 1262063 h 2359024"/>
              <a:gd name="connsiteX131" fmla="*/ 266700 w 2316162"/>
              <a:gd name="connsiteY131" fmla="*/ 1265238 h 2359024"/>
              <a:gd name="connsiteX132" fmla="*/ 249238 w 2316162"/>
              <a:gd name="connsiteY132" fmla="*/ 1270000 h 2359024"/>
              <a:gd name="connsiteX133" fmla="*/ 227013 w 2316162"/>
              <a:gd name="connsiteY133" fmla="*/ 1273175 h 2359024"/>
              <a:gd name="connsiteX134" fmla="*/ 204788 w 2316162"/>
              <a:gd name="connsiteY134" fmla="*/ 1277938 h 2359024"/>
              <a:gd name="connsiteX135" fmla="*/ 184150 w 2316162"/>
              <a:gd name="connsiteY135" fmla="*/ 1279525 h 2359024"/>
              <a:gd name="connsiteX136" fmla="*/ 165100 w 2316162"/>
              <a:gd name="connsiteY136" fmla="*/ 1281113 h 2359024"/>
              <a:gd name="connsiteX137" fmla="*/ 127000 w 2316162"/>
              <a:gd name="connsiteY137" fmla="*/ 1276350 h 2359024"/>
              <a:gd name="connsiteX138" fmla="*/ 92075 w 2316162"/>
              <a:gd name="connsiteY138" fmla="*/ 1265238 h 2359024"/>
              <a:gd name="connsiteX139" fmla="*/ 61913 w 2316162"/>
              <a:gd name="connsiteY139" fmla="*/ 1246188 h 2359024"/>
              <a:gd name="connsiteX140" fmla="*/ 36513 w 2316162"/>
              <a:gd name="connsiteY140" fmla="*/ 1220788 h 2359024"/>
              <a:gd name="connsiteX141" fmla="*/ 17463 w 2316162"/>
              <a:gd name="connsiteY141" fmla="*/ 1192213 h 2359024"/>
              <a:gd name="connsiteX142" fmla="*/ 4763 w 2316162"/>
              <a:gd name="connsiteY142" fmla="*/ 1158875 h 2359024"/>
              <a:gd name="connsiteX143" fmla="*/ 0 w 2316162"/>
              <a:gd name="connsiteY143" fmla="*/ 1122362 h 2359024"/>
              <a:gd name="connsiteX144" fmla="*/ 4763 w 2316162"/>
              <a:gd name="connsiteY144" fmla="*/ 1085850 h 2359024"/>
              <a:gd name="connsiteX145" fmla="*/ 17463 w 2316162"/>
              <a:gd name="connsiteY145" fmla="*/ 1052512 h 2359024"/>
              <a:gd name="connsiteX146" fmla="*/ 36513 w 2316162"/>
              <a:gd name="connsiteY146" fmla="*/ 1022350 h 2359024"/>
              <a:gd name="connsiteX147" fmla="*/ 61913 w 2316162"/>
              <a:gd name="connsiteY147" fmla="*/ 998537 h 2359024"/>
              <a:gd name="connsiteX148" fmla="*/ 92075 w 2316162"/>
              <a:gd name="connsiteY148" fmla="*/ 979487 h 2359024"/>
              <a:gd name="connsiteX149" fmla="*/ 127000 w 2316162"/>
              <a:gd name="connsiteY149" fmla="*/ 968375 h 2359024"/>
              <a:gd name="connsiteX150" fmla="*/ 165100 w 2316162"/>
              <a:gd name="connsiteY150" fmla="*/ 963612 h 2359024"/>
              <a:gd name="connsiteX151" fmla="*/ 184150 w 2316162"/>
              <a:gd name="connsiteY151" fmla="*/ 965200 h 2359024"/>
              <a:gd name="connsiteX152" fmla="*/ 206375 w 2316162"/>
              <a:gd name="connsiteY152" fmla="*/ 969962 h 2359024"/>
              <a:gd name="connsiteX153" fmla="*/ 230188 w 2316162"/>
              <a:gd name="connsiteY153" fmla="*/ 976312 h 2359024"/>
              <a:gd name="connsiteX154" fmla="*/ 252413 w 2316162"/>
              <a:gd name="connsiteY154" fmla="*/ 984250 h 2359024"/>
              <a:gd name="connsiteX155" fmla="*/ 273050 w 2316162"/>
              <a:gd name="connsiteY155" fmla="*/ 990600 h 2359024"/>
              <a:gd name="connsiteX156" fmla="*/ 290513 w 2316162"/>
              <a:gd name="connsiteY156" fmla="*/ 996950 h 2359024"/>
              <a:gd name="connsiteX157" fmla="*/ 301625 w 2316162"/>
              <a:gd name="connsiteY157" fmla="*/ 1001712 h 2359024"/>
              <a:gd name="connsiteX158" fmla="*/ 304800 w 2316162"/>
              <a:gd name="connsiteY158" fmla="*/ 1003300 h 2359024"/>
              <a:gd name="connsiteX159" fmla="*/ 333375 w 2316162"/>
              <a:gd name="connsiteY159" fmla="*/ 1011237 h 2359024"/>
              <a:gd name="connsiteX160" fmla="*/ 358775 w 2316162"/>
              <a:gd name="connsiteY160" fmla="*/ 1009650 h 2359024"/>
              <a:gd name="connsiteX161" fmla="*/ 379413 w 2316162"/>
              <a:gd name="connsiteY161" fmla="*/ 1001712 h 2359024"/>
              <a:gd name="connsiteX162" fmla="*/ 396875 w 2316162"/>
              <a:gd name="connsiteY162" fmla="*/ 987425 h 2359024"/>
              <a:gd name="connsiteX163" fmla="*/ 406400 w 2316162"/>
              <a:gd name="connsiteY163" fmla="*/ 965200 h 2359024"/>
              <a:gd name="connsiteX164" fmla="*/ 409575 w 2316162"/>
              <a:gd name="connsiteY164" fmla="*/ 936625 h 2359024"/>
              <a:gd name="connsiteX165" fmla="*/ 409575 w 2316162"/>
              <a:gd name="connsiteY165" fmla="*/ 402374 h 2359024"/>
              <a:gd name="connsiteX166" fmla="*/ 412616 w 2316162"/>
              <a:gd name="connsiteY166" fmla="*/ 402374 h 2359024"/>
              <a:gd name="connsiteX167" fmla="*/ 412616 w 2316162"/>
              <a:gd name="connsiteY167" fmla="*/ 395287 h 2359024"/>
              <a:gd name="connsiteX168" fmla="*/ 969962 w 2316162"/>
              <a:gd name="connsiteY168" fmla="*/ 395287 h 2359024"/>
              <a:gd name="connsiteX169" fmla="*/ 996950 w 2316162"/>
              <a:gd name="connsiteY169" fmla="*/ 392112 h 2359024"/>
              <a:gd name="connsiteX170" fmla="*/ 1020762 w 2316162"/>
              <a:gd name="connsiteY170" fmla="*/ 382587 h 2359024"/>
              <a:gd name="connsiteX171" fmla="*/ 1036637 w 2316162"/>
              <a:gd name="connsiteY171" fmla="*/ 366712 h 2359024"/>
              <a:gd name="connsiteX172" fmla="*/ 1044575 w 2316162"/>
              <a:gd name="connsiteY172" fmla="*/ 346075 h 2359024"/>
              <a:gd name="connsiteX173" fmla="*/ 1046162 w 2316162"/>
              <a:gd name="connsiteY173" fmla="*/ 322262 h 2359024"/>
              <a:gd name="connsiteX174" fmla="*/ 1038225 w 2316162"/>
              <a:gd name="connsiteY174" fmla="*/ 295275 h 2359024"/>
              <a:gd name="connsiteX175" fmla="*/ 1036637 w 2316162"/>
              <a:gd name="connsiteY175" fmla="*/ 290512 h 2359024"/>
              <a:gd name="connsiteX176" fmla="*/ 1031875 w 2316162"/>
              <a:gd name="connsiteY176" fmla="*/ 280987 h 2359024"/>
              <a:gd name="connsiteX177" fmla="*/ 1025525 w 2316162"/>
              <a:gd name="connsiteY177" fmla="*/ 265112 h 2359024"/>
              <a:gd name="connsiteX178" fmla="*/ 1016000 w 2316162"/>
              <a:gd name="connsiteY178" fmla="*/ 244475 h 2359024"/>
              <a:gd name="connsiteX179" fmla="*/ 1008062 w 2316162"/>
              <a:gd name="connsiteY179" fmla="*/ 222250 h 2359024"/>
              <a:gd name="connsiteX180" fmla="*/ 1001712 w 2316162"/>
              <a:gd name="connsiteY180" fmla="*/ 200025 h 2359024"/>
              <a:gd name="connsiteX181" fmla="*/ 996950 w 2316162"/>
              <a:gd name="connsiteY181" fmla="*/ 177800 h 2359024"/>
              <a:gd name="connsiteX182" fmla="*/ 995362 w 2316162"/>
              <a:gd name="connsiteY182" fmla="*/ 158750 h 2359024"/>
              <a:gd name="connsiteX183" fmla="*/ 1000125 w 2316162"/>
              <a:gd name="connsiteY183" fmla="*/ 122237 h 2359024"/>
              <a:gd name="connsiteX184" fmla="*/ 1011237 w 2316162"/>
              <a:gd name="connsiteY184" fmla="*/ 88900 h 2359024"/>
              <a:gd name="connsiteX185" fmla="*/ 1031875 w 2316162"/>
              <a:gd name="connsiteY185" fmla="*/ 60325 h 2359024"/>
              <a:gd name="connsiteX186" fmla="*/ 1057275 w 2316162"/>
              <a:gd name="connsiteY186" fmla="*/ 34925 h 2359024"/>
              <a:gd name="connsiteX187" fmla="*/ 1087437 w 2316162"/>
              <a:gd name="connsiteY187" fmla="*/ 15875 h 2359024"/>
              <a:gd name="connsiteX188" fmla="*/ 1122362 w 2316162"/>
              <a:gd name="connsiteY188" fmla="*/ 4762 h 2359024"/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1368423 h 2359024"/>
              <a:gd name="connsiteX119" fmla="*/ 409575 w 2316162"/>
              <a:gd name="connsiteY119" fmla="*/ 1368423 h 2359024"/>
              <a:gd name="connsiteX120" fmla="*/ 409575 w 2316162"/>
              <a:gd name="connsiteY120" fmla="*/ 1306513 h 2359024"/>
              <a:gd name="connsiteX121" fmla="*/ 406400 w 2316162"/>
              <a:gd name="connsiteY121" fmla="*/ 1284288 h 2359024"/>
              <a:gd name="connsiteX122" fmla="*/ 398463 w 2316162"/>
              <a:gd name="connsiteY122" fmla="*/ 1266825 h 2359024"/>
              <a:gd name="connsiteX123" fmla="*/ 382588 w 2316162"/>
              <a:gd name="connsiteY123" fmla="*/ 1254125 h 2359024"/>
              <a:gd name="connsiteX124" fmla="*/ 365125 w 2316162"/>
              <a:gd name="connsiteY124" fmla="*/ 1247775 h 2359024"/>
              <a:gd name="connsiteX125" fmla="*/ 344488 w 2316162"/>
              <a:gd name="connsiteY125" fmla="*/ 1246188 h 2359024"/>
              <a:gd name="connsiteX126" fmla="*/ 320675 w 2316162"/>
              <a:gd name="connsiteY126" fmla="*/ 1249363 h 2359024"/>
              <a:gd name="connsiteX127" fmla="*/ 295275 w 2316162"/>
              <a:gd name="connsiteY127" fmla="*/ 1257300 h 2359024"/>
              <a:gd name="connsiteX128" fmla="*/ 292100 w 2316162"/>
              <a:gd name="connsiteY128" fmla="*/ 1258888 h 2359024"/>
              <a:gd name="connsiteX129" fmla="*/ 282575 w 2316162"/>
              <a:gd name="connsiteY129" fmla="*/ 1262063 h 2359024"/>
              <a:gd name="connsiteX130" fmla="*/ 266700 w 2316162"/>
              <a:gd name="connsiteY130" fmla="*/ 1265238 h 2359024"/>
              <a:gd name="connsiteX131" fmla="*/ 249238 w 2316162"/>
              <a:gd name="connsiteY131" fmla="*/ 1270000 h 2359024"/>
              <a:gd name="connsiteX132" fmla="*/ 227013 w 2316162"/>
              <a:gd name="connsiteY132" fmla="*/ 1273175 h 2359024"/>
              <a:gd name="connsiteX133" fmla="*/ 204788 w 2316162"/>
              <a:gd name="connsiteY133" fmla="*/ 1277938 h 2359024"/>
              <a:gd name="connsiteX134" fmla="*/ 184150 w 2316162"/>
              <a:gd name="connsiteY134" fmla="*/ 1279525 h 2359024"/>
              <a:gd name="connsiteX135" fmla="*/ 165100 w 2316162"/>
              <a:gd name="connsiteY135" fmla="*/ 1281113 h 2359024"/>
              <a:gd name="connsiteX136" fmla="*/ 127000 w 2316162"/>
              <a:gd name="connsiteY136" fmla="*/ 1276350 h 2359024"/>
              <a:gd name="connsiteX137" fmla="*/ 92075 w 2316162"/>
              <a:gd name="connsiteY137" fmla="*/ 1265238 h 2359024"/>
              <a:gd name="connsiteX138" fmla="*/ 61913 w 2316162"/>
              <a:gd name="connsiteY138" fmla="*/ 1246188 h 2359024"/>
              <a:gd name="connsiteX139" fmla="*/ 36513 w 2316162"/>
              <a:gd name="connsiteY139" fmla="*/ 1220788 h 2359024"/>
              <a:gd name="connsiteX140" fmla="*/ 17463 w 2316162"/>
              <a:gd name="connsiteY140" fmla="*/ 1192213 h 2359024"/>
              <a:gd name="connsiteX141" fmla="*/ 4763 w 2316162"/>
              <a:gd name="connsiteY141" fmla="*/ 1158875 h 2359024"/>
              <a:gd name="connsiteX142" fmla="*/ 0 w 2316162"/>
              <a:gd name="connsiteY142" fmla="*/ 1122362 h 2359024"/>
              <a:gd name="connsiteX143" fmla="*/ 4763 w 2316162"/>
              <a:gd name="connsiteY143" fmla="*/ 1085850 h 2359024"/>
              <a:gd name="connsiteX144" fmla="*/ 17463 w 2316162"/>
              <a:gd name="connsiteY144" fmla="*/ 1052512 h 2359024"/>
              <a:gd name="connsiteX145" fmla="*/ 36513 w 2316162"/>
              <a:gd name="connsiteY145" fmla="*/ 1022350 h 2359024"/>
              <a:gd name="connsiteX146" fmla="*/ 61913 w 2316162"/>
              <a:gd name="connsiteY146" fmla="*/ 998537 h 2359024"/>
              <a:gd name="connsiteX147" fmla="*/ 92075 w 2316162"/>
              <a:gd name="connsiteY147" fmla="*/ 979487 h 2359024"/>
              <a:gd name="connsiteX148" fmla="*/ 127000 w 2316162"/>
              <a:gd name="connsiteY148" fmla="*/ 968375 h 2359024"/>
              <a:gd name="connsiteX149" fmla="*/ 165100 w 2316162"/>
              <a:gd name="connsiteY149" fmla="*/ 963612 h 2359024"/>
              <a:gd name="connsiteX150" fmla="*/ 184150 w 2316162"/>
              <a:gd name="connsiteY150" fmla="*/ 965200 h 2359024"/>
              <a:gd name="connsiteX151" fmla="*/ 206375 w 2316162"/>
              <a:gd name="connsiteY151" fmla="*/ 969962 h 2359024"/>
              <a:gd name="connsiteX152" fmla="*/ 230188 w 2316162"/>
              <a:gd name="connsiteY152" fmla="*/ 976312 h 2359024"/>
              <a:gd name="connsiteX153" fmla="*/ 252413 w 2316162"/>
              <a:gd name="connsiteY153" fmla="*/ 984250 h 2359024"/>
              <a:gd name="connsiteX154" fmla="*/ 273050 w 2316162"/>
              <a:gd name="connsiteY154" fmla="*/ 990600 h 2359024"/>
              <a:gd name="connsiteX155" fmla="*/ 290513 w 2316162"/>
              <a:gd name="connsiteY155" fmla="*/ 996950 h 2359024"/>
              <a:gd name="connsiteX156" fmla="*/ 301625 w 2316162"/>
              <a:gd name="connsiteY156" fmla="*/ 1001712 h 2359024"/>
              <a:gd name="connsiteX157" fmla="*/ 304800 w 2316162"/>
              <a:gd name="connsiteY157" fmla="*/ 1003300 h 2359024"/>
              <a:gd name="connsiteX158" fmla="*/ 333375 w 2316162"/>
              <a:gd name="connsiteY158" fmla="*/ 1011237 h 2359024"/>
              <a:gd name="connsiteX159" fmla="*/ 358775 w 2316162"/>
              <a:gd name="connsiteY159" fmla="*/ 1009650 h 2359024"/>
              <a:gd name="connsiteX160" fmla="*/ 379413 w 2316162"/>
              <a:gd name="connsiteY160" fmla="*/ 1001712 h 2359024"/>
              <a:gd name="connsiteX161" fmla="*/ 396875 w 2316162"/>
              <a:gd name="connsiteY161" fmla="*/ 987425 h 2359024"/>
              <a:gd name="connsiteX162" fmla="*/ 406400 w 2316162"/>
              <a:gd name="connsiteY162" fmla="*/ 965200 h 2359024"/>
              <a:gd name="connsiteX163" fmla="*/ 409575 w 2316162"/>
              <a:gd name="connsiteY163" fmla="*/ 936625 h 2359024"/>
              <a:gd name="connsiteX164" fmla="*/ 409575 w 2316162"/>
              <a:gd name="connsiteY164" fmla="*/ 402374 h 2359024"/>
              <a:gd name="connsiteX165" fmla="*/ 412616 w 2316162"/>
              <a:gd name="connsiteY165" fmla="*/ 402374 h 2359024"/>
              <a:gd name="connsiteX166" fmla="*/ 412616 w 2316162"/>
              <a:gd name="connsiteY166" fmla="*/ 395287 h 2359024"/>
              <a:gd name="connsiteX167" fmla="*/ 969962 w 2316162"/>
              <a:gd name="connsiteY167" fmla="*/ 395287 h 2359024"/>
              <a:gd name="connsiteX168" fmla="*/ 996950 w 2316162"/>
              <a:gd name="connsiteY168" fmla="*/ 392112 h 2359024"/>
              <a:gd name="connsiteX169" fmla="*/ 1020762 w 2316162"/>
              <a:gd name="connsiteY169" fmla="*/ 382587 h 2359024"/>
              <a:gd name="connsiteX170" fmla="*/ 1036637 w 2316162"/>
              <a:gd name="connsiteY170" fmla="*/ 366712 h 2359024"/>
              <a:gd name="connsiteX171" fmla="*/ 1044575 w 2316162"/>
              <a:gd name="connsiteY171" fmla="*/ 346075 h 2359024"/>
              <a:gd name="connsiteX172" fmla="*/ 1046162 w 2316162"/>
              <a:gd name="connsiteY172" fmla="*/ 322262 h 2359024"/>
              <a:gd name="connsiteX173" fmla="*/ 1038225 w 2316162"/>
              <a:gd name="connsiteY173" fmla="*/ 295275 h 2359024"/>
              <a:gd name="connsiteX174" fmla="*/ 1036637 w 2316162"/>
              <a:gd name="connsiteY174" fmla="*/ 290512 h 2359024"/>
              <a:gd name="connsiteX175" fmla="*/ 1031875 w 2316162"/>
              <a:gd name="connsiteY175" fmla="*/ 280987 h 2359024"/>
              <a:gd name="connsiteX176" fmla="*/ 1025525 w 2316162"/>
              <a:gd name="connsiteY176" fmla="*/ 265112 h 2359024"/>
              <a:gd name="connsiteX177" fmla="*/ 1016000 w 2316162"/>
              <a:gd name="connsiteY177" fmla="*/ 244475 h 2359024"/>
              <a:gd name="connsiteX178" fmla="*/ 1008062 w 2316162"/>
              <a:gd name="connsiteY178" fmla="*/ 222250 h 2359024"/>
              <a:gd name="connsiteX179" fmla="*/ 1001712 w 2316162"/>
              <a:gd name="connsiteY179" fmla="*/ 200025 h 2359024"/>
              <a:gd name="connsiteX180" fmla="*/ 996950 w 2316162"/>
              <a:gd name="connsiteY180" fmla="*/ 177800 h 2359024"/>
              <a:gd name="connsiteX181" fmla="*/ 995362 w 2316162"/>
              <a:gd name="connsiteY181" fmla="*/ 158750 h 2359024"/>
              <a:gd name="connsiteX182" fmla="*/ 1000125 w 2316162"/>
              <a:gd name="connsiteY182" fmla="*/ 122237 h 2359024"/>
              <a:gd name="connsiteX183" fmla="*/ 1011237 w 2316162"/>
              <a:gd name="connsiteY183" fmla="*/ 88900 h 2359024"/>
              <a:gd name="connsiteX184" fmla="*/ 1031875 w 2316162"/>
              <a:gd name="connsiteY184" fmla="*/ 60325 h 2359024"/>
              <a:gd name="connsiteX185" fmla="*/ 1057275 w 2316162"/>
              <a:gd name="connsiteY185" fmla="*/ 34925 h 2359024"/>
              <a:gd name="connsiteX186" fmla="*/ 1087437 w 2316162"/>
              <a:gd name="connsiteY186" fmla="*/ 15875 h 2359024"/>
              <a:gd name="connsiteX187" fmla="*/ 1122362 w 2316162"/>
              <a:gd name="connsiteY187" fmla="*/ 4762 h 2359024"/>
              <a:gd name="connsiteX188" fmla="*/ 1160462 w 2316162"/>
              <a:gd name="connsiteY188" fmla="*/ 0 h 2359024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20687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09209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316162" h="2259012">
                <a:moveTo>
                  <a:pt x="1160462" y="0"/>
                </a:moveTo>
                <a:lnTo>
                  <a:pt x="1198562" y="4762"/>
                </a:lnTo>
                <a:lnTo>
                  <a:pt x="1231900" y="15875"/>
                </a:lnTo>
                <a:lnTo>
                  <a:pt x="1262062" y="34925"/>
                </a:lnTo>
                <a:lnTo>
                  <a:pt x="1289050" y="60325"/>
                </a:lnTo>
                <a:lnTo>
                  <a:pt x="1308100" y="88900"/>
                </a:lnTo>
                <a:lnTo>
                  <a:pt x="1320800" y="122237"/>
                </a:lnTo>
                <a:lnTo>
                  <a:pt x="1323975" y="158750"/>
                </a:lnTo>
                <a:lnTo>
                  <a:pt x="1322387" y="177800"/>
                </a:lnTo>
                <a:lnTo>
                  <a:pt x="1317625" y="200025"/>
                </a:lnTo>
                <a:lnTo>
                  <a:pt x="1311275" y="222250"/>
                </a:lnTo>
                <a:lnTo>
                  <a:pt x="1304925" y="244475"/>
                </a:lnTo>
                <a:lnTo>
                  <a:pt x="1296987" y="265112"/>
                </a:lnTo>
                <a:lnTo>
                  <a:pt x="1290637" y="280987"/>
                </a:lnTo>
                <a:lnTo>
                  <a:pt x="1285875" y="290512"/>
                </a:lnTo>
                <a:lnTo>
                  <a:pt x="1282700" y="295275"/>
                </a:lnTo>
                <a:lnTo>
                  <a:pt x="1274762" y="322262"/>
                </a:lnTo>
                <a:lnTo>
                  <a:pt x="1274762" y="346075"/>
                </a:lnTo>
                <a:lnTo>
                  <a:pt x="1285875" y="366712"/>
                </a:lnTo>
                <a:lnTo>
                  <a:pt x="1300162" y="382587"/>
                </a:lnTo>
                <a:lnTo>
                  <a:pt x="1322387" y="392112"/>
                </a:lnTo>
                <a:lnTo>
                  <a:pt x="1350962" y="395287"/>
                </a:lnTo>
                <a:lnTo>
                  <a:pt x="1908175" y="395287"/>
                </a:lnTo>
                <a:lnTo>
                  <a:pt x="1911350" y="477837"/>
                </a:lnTo>
                <a:lnTo>
                  <a:pt x="1911350" y="485775"/>
                </a:lnTo>
                <a:lnTo>
                  <a:pt x="1911350" y="496887"/>
                </a:lnTo>
                <a:lnTo>
                  <a:pt x="1911350" y="506412"/>
                </a:lnTo>
                <a:cubicBezTo>
                  <a:pt x="1910292" y="649816"/>
                  <a:pt x="1909233" y="793221"/>
                  <a:pt x="1908175" y="936625"/>
                </a:cubicBezTo>
                <a:lnTo>
                  <a:pt x="1909762" y="962025"/>
                </a:lnTo>
                <a:lnTo>
                  <a:pt x="1917700" y="981075"/>
                </a:lnTo>
                <a:lnTo>
                  <a:pt x="1930400" y="995362"/>
                </a:lnTo>
                <a:lnTo>
                  <a:pt x="1946275" y="1006475"/>
                </a:lnTo>
                <a:lnTo>
                  <a:pt x="1965325" y="1011237"/>
                </a:lnTo>
                <a:lnTo>
                  <a:pt x="1985962" y="1009650"/>
                </a:lnTo>
                <a:lnTo>
                  <a:pt x="2011362" y="1003300"/>
                </a:lnTo>
                <a:lnTo>
                  <a:pt x="2016125" y="1001712"/>
                </a:lnTo>
                <a:lnTo>
                  <a:pt x="2027237" y="996950"/>
                </a:lnTo>
                <a:lnTo>
                  <a:pt x="2043112" y="990600"/>
                </a:lnTo>
                <a:lnTo>
                  <a:pt x="2063750" y="982662"/>
                </a:lnTo>
                <a:lnTo>
                  <a:pt x="2087562" y="976312"/>
                </a:lnTo>
                <a:lnTo>
                  <a:pt x="2109787" y="969962"/>
                </a:lnTo>
                <a:lnTo>
                  <a:pt x="2132012" y="965200"/>
                </a:lnTo>
                <a:lnTo>
                  <a:pt x="2151062" y="963612"/>
                </a:lnTo>
                <a:lnTo>
                  <a:pt x="2190750" y="968375"/>
                </a:lnTo>
                <a:lnTo>
                  <a:pt x="2224087" y="979487"/>
                </a:lnTo>
                <a:lnTo>
                  <a:pt x="2254250" y="998537"/>
                </a:lnTo>
                <a:lnTo>
                  <a:pt x="2281237" y="1022350"/>
                </a:lnTo>
                <a:lnTo>
                  <a:pt x="2298700" y="1052512"/>
                </a:lnTo>
                <a:lnTo>
                  <a:pt x="2311400" y="1085850"/>
                </a:lnTo>
                <a:lnTo>
                  <a:pt x="2316162" y="1120775"/>
                </a:lnTo>
                <a:lnTo>
                  <a:pt x="2311400" y="1158875"/>
                </a:lnTo>
                <a:lnTo>
                  <a:pt x="2298700" y="1192212"/>
                </a:lnTo>
                <a:lnTo>
                  <a:pt x="2281237" y="1220787"/>
                </a:lnTo>
                <a:lnTo>
                  <a:pt x="2254250" y="1246187"/>
                </a:lnTo>
                <a:lnTo>
                  <a:pt x="2224087" y="1265237"/>
                </a:lnTo>
                <a:lnTo>
                  <a:pt x="2190750" y="1276350"/>
                </a:lnTo>
                <a:lnTo>
                  <a:pt x="2151062" y="1281112"/>
                </a:lnTo>
                <a:lnTo>
                  <a:pt x="2132012" y="1279525"/>
                </a:lnTo>
                <a:lnTo>
                  <a:pt x="2109787" y="1274762"/>
                </a:lnTo>
                <a:lnTo>
                  <a:pt x="2087562" y="1268412"/>
                </a:lnTo>
                <a:lnTo>
                  <a:pt x="2063750" y="1260475"/>
                </a:lnTo>
                <a:lnTo>
                  <a:pt x="2043112" y="1254125"/>
                </a:lnTo>
                <a:lnTo>
                  <a:pt x="2027237" y="1247775"/>
                </a:lnTo>
                <a:lnTo>
                  <a:pt x="2016125" y="1243012"/>
                </a:lnTo>
                <a:lnTo>
                  <a:pt x="2011362" y="1241425"/>
                </a:lnTo>
                <a:lnTo>
                  <a:pt x="1985962" y="1235075"/>
                </a:lnTo>
                <a:lnTo>
                  <a:pt x="1965325" y="1233487"/>
                </a:lnTo>
                <a:lnTo>
                  <a:pt x="1946275" y="1238250"/>
                </a:lnTo>
                <a:lnTo>
                  <a:pt x="1930400" y="1247775"/>
                </a:lnTo>
                <a:lnTo>
                  <a:pt x="1917700" y="1263650"/>
                </a:lnTo>
                <a:lnTo>
                  <a:pt x="1909762" y="1282700"/>
                </a:lnTo>
                <a:lnTo>
                  <a:pt x="1908175" y="1306512"/>
                </a:lnTo>
                <a:cubicBezTo>
                  <a:pt x="1908518" y="1491530"/>
                  <a:pt x="1908860" y="1676547"/>
                  <a:pt x="1909203" y="1861565"/>
                </a:cubicBezTo>
                <a:lnTo>
                  <a:pt x="1358900" y="1862137"/>
                </a:lnTo>
                <a:lnTo>
                  <a:pt x="1331912" y="1866900"/>
                </a:lnTo>
                <a:lnTo>
                  <a:pt x="1309687" y="1878012"/>
                </a:lnTo>
                <a:lnTo>
                  <a:pt x="1293812" y="1892300"/>
                </a:lnTo>
                <a:lnTo>
                  <a:pt x="1285875" y="1912937"/>
                </a:lnTo>
                <a:lnTo>
                  <a:pt x="1282700" y="1936750"/>
                </a:lnTo>
                <a:lnTo>
                  <a:pt x="1292225" y="1963737"/>
                </a:lnTo>
                <a:lnTo>
                  <a:pt x="1293812" y="1968500"/>
                </a:lnTo>
                <a:lnTo>
                  <a:pt x="1298575" y="1978025"/>
                </a:lnTo>
                <a:lnTo>
                  <a:pt x="1304925" y="1993900"/>
                </a:lnTo>
                <a:lnTo>
                  <a:pt x="1312862" y="2014537"/>
                </a:lnTo>
                <a:lnTo>
                  <a:pt x="1320800" y="2035175"/>
                </a:lnTo>
                <a:lnTo>
                  <a:pt x="1327150" y="2058987"/>
                </a:lnTo>
                <a:lnTo>
                  <a:pt x="1331912" y="2081212"/>
                </a:lnTo>
                <a:lnTo>
                  <a:pt x="1333500" y="2098675"/>
                </a:lnTo>
                <a:lnTo>
                  <a:pt x="1328737" y="2136775"/>
                </a:lnTo>
                <a:lnTo>
                  <a:pt x="1316037" y="2170112"/>
                </a:lnTo>
                <a:lnTo>
                  <a:pt x="1298575" y="2198687"/>
                </a:lnTo>
                <a:lnTo>
                  <a:pt x="1271587" y="2222500"/>
                </a:lnTo>
                <a:lnTo>
                  <a:pt x="1241425" y="2243137"/>
                </a:lnTo>
                <a:lnTo>
                  <a:pt x="1208087" y="2254250"/>
                </a:lnTo>
                <a:lnTo>
                  <a:pt x="1168400" y="2259012"/>
                </a:lnTo>
                <a:lnTo>
                  <a:pt x="1131887" y="2254250"/>
                </a:lnTo>
                <a:lnTo>
                  <a:pt x="1096962" y="2243137"/>
                </a:lnTo>
                <a:lnTo>
                  <a:pt x="1066800" y="2222500"/>
                </a:lnTo>
                <a:lnTo>
                  <a:pt x="1041400" y="2198687"/>
                </a:lnTo>
                <a:lnTo>
                  <a:pt x="1022350" y="2170112"/>
                </a:lnTo>
                <a:lnTo>
                  <a:pt x="1009650" y="2136775"/>
                </a:lnTo>
                <a:lnTo>
                  <a:pt x="1004887" y="2098675"/>
                </a:lnTo>
                <a:lnTo>
                  <a:pt x="1006475" y="2081212"/>
                </a:lnTo>
                <a:lnTo>
                  <a:pt x="1011237" y="2058987"/>
                </a:lnTo>
                <a:lnTo>
                  <a:pt x="1019175" y="2035175"/>
                </a:lnTo>
                <a:lnTo>
                  <a:pt x="1027112" y="2014537"/>
                </a:lnTo>
                <a:lnTo>
                  <a:pt x="1033462" y="1993900"/>
                </a:lnTo>
                <a:lnTo>
                  <a:pt x="1039812" y="1978025"/>
                </a:lnTo>
                <a:lnTo>
                  <a:pt x="1044575" y="1968500"/>
                </a:lnTo>
                <a:lnTo>
                  <a:pt x="1046162" y="1963737"/>
                </a:lnTo>
                <a:lnTo>
                  <a:pt x="1054100" y="1936750"/>
                </a:lnTo>
                <a:lnTo>
                  <a:pt x="1054100" y="1912937"/>
                </a:lnTo>
                <a:lnTo>
                  <a:pt x="1046162" y="1892300"/>
                </a:lnTo>
                <a:lnTo>
                  <a:pt x="1030287" y="1878012"/>
                </a:lnTo>
                <a:lnTo>
                  <a:pt x="1006475" y="1866900"/>
                </a:lnTo>
                <a:lnTo>
                  <a:pt x="979487" y="1862137"/>
                </a:lnTo>
                <a:lnTo>
                  <a:pt x="409209" y="1862137"/>
                </a:lnTo>
                <a:lnTo>
                  <a:pt x="411984" y="1368423"/>
                </a:lnTo>
                <a:lnTo>
                  <a:pt x="409575" y="1368423"/>
                </a:lnTo>
                <a:lnTo>
                  <a:pt x="409575" y="1306513"/>
                </a:lnTo>
                <a:lnTo>
                  <a:pt x="406400" y="1284288"/>
                </a:lnTo>
                <a:lnTo>
                  <a:pt x="398463" y="1266825"/>
                </a:lnTo>
                <a:lnTo>
                  <a:pt x="382588" y="1254125"/>
                </a:lnTo>
                <a:lnTo>
                  <a:pt x="365125" y="1247775"/>
                </a:lnTo>
                <a:lnTo>
                  <a:pt x="344488" y="1246188"/>
                </a:lnTo>
                <a:lnTo>
                  <a:pt x="320675" y="1249363"/>
                </a:lnTo>
                <a:lnTo>
                  <a:pt x="295275" y="1257300"/>
                </a:lnTo>
                <a:lnTo>
                  <a:pt x="292100" y="1258888"/>
                </a:lnTo>
                <a:lnTo>
                  <a:pt x="282575" y="1262063"/>
                </a:lnTo>
                <a:lnTo>
                  <a:pt x="266700" y="1265238"/>
                </a:lnTo>
                <a:lnTo>
                  <a:pt x="249238" y="1270000"/>
                </a:lnTo>
                <a:lnTo>
                  <a:pt x="227013" y="1273175"/>
                </a:lnTo>
                <a:lnTo>
                  <a:pt x="204788" y="1277938"/>
                </a:lnTo>
                <a:lnTo>
                  <a:pt x="184150" y="1279525"/>
                </a:lnTo>
                <a:lnTo>
                  <a:pt x="165100" y="1281113"/>
                </a:lnTo>
                <a:lnTo>
                  <a:pt x="127000" y="1276350"/>
                </a:lnTo>
                <a:lnTo>
                  <a:pt x="92075" y="1265238"/>
                </a:lnTo>
                <a:lnTo>
                  <a:pt x="61913" y="1246188"/>
                </a:lnTo>
                <a:lnTo>
                  <a:pt x="36513" y="1220788"/>
                </a:lnTo>
                <a:lnTo>
                  <a:pt x="17463" y="1192213"/>
                </a:lnTo>
                <a:lnTo>
                  <a:pt x="4763" y="1158875"/>
                </a:lnTo>
                <a:lnTo>
                  <a:pt x="0" y="1122362"/>
                </a:lnTo>
                <a:lnTo>
                  <a:pt x="4763" y="1085850"/>
                </a:lnTo>
                <a:lnTo>
                  <a:pt x="17463" y="1052512"/>
                </a:lnTo>
                <a:lnTo>
                  <a:pt x="36513" y="1022350"/>
                </a:lnTo>
                <a:lnTo>
                  <a:pt x="61913" y="998537"/>
                </a:lnTo>
                <a:lnTo>
                  <a:pt x="92075" y="979487"/>
                </a:lnTo>
                <a:lnTo>
                  <a:pt x="127000" y="968375"/>
                </a:lnTo>
                <a:lnTo>
                  <a:pt x="165100" y="963612"/>
                </a:lnTo>
                <a:lnTo>
                  <a:pt x="184150" y="965200"/>
                </a:lnTo>
                <a:lnTo>
                  <a:pt x="206375" y="969962"/>
                </a:lnTo>
                <a:lnTo>
                  <a:pt x="230188" y="976312"/>
                </a:lnTo>
                <a:lnTo>
                  <a:pt x="252413" y="984250"/>
                </a:lnTo>
                <a:lnTo>
                  <a:pt x="273050" y="990600"/>
                </a:lnTo>
                <a:lnTo>
                  <a:pt x="290513" y="996950"/>
                </a:lnTo>
                <a:lnTo>
                  <a:pt x="301625" y="1001712"/>
                </a:lnTo>
                <a:lnTo>
                  <a:pt x="304800" y="1003300"/>
                </a:lnTo>
                <a:lnTo>
                  <a:pt x="333375" y="1011237"/>
                </a:lnTo>
                <a:lnTo>
                  <a:pt x="358775" y="1009650"/>
                </a:lnTo>
                <a:lnTo>
                  <a:pt x="379413" y="1001712"/>
                </a:lnTo>
                <a:lnTo>
                  <a:pt x="396875" y="987425"/>
                </a:lnTo>
                <a:lnTo>
                  <a:pt x="406400" y="965200"/>
                </a:lnTo>
                <a:lnTo>
                  <a:pt x="409575" y="936625"/>
                </a:lnTo>
                <a:lnTo>
                  <a:pt x="409575" y="402374"/>
                </a:lnTo>
                <a:lnTo>
                  <a:pt x="412616" y="402374"/>
                </a:lnTo>
                <a:lnTo>
                  <a:pt x="412616" y="395287"/>
                </a:lnTo>
                <a:lnTo>
                  <a:pt x="969962" y="395287"/>
                </a:lnTo>
                <a:lnTo>
                  <a:pt x="996950" y="392112"/>
                </a:lnTo>
                <a:lnTo>
                  <a:pt x="1020762" y="382587"/>
                </a:lnTo>
                <a:lnTo>
                  <a:pt x="1036637" y="366712"/>
                </a:lnTo>
                <a:lnTo>
                  <a:pt x="1044575" y="346075"/>
                </a:lnTo>
                <a:lnTo>
                  <a:pt x="1046162" y="322262"/>
                </a:lnTo>
                <a:lnTo>
                  <a:pt x="1038225" y="295275"/>
                </a:lnTo>
                <a:lnTo>
                  <a:pt x="1036637" y="290512"/>
                </a:lnTo>
                <a:lnTo>
                  <a:pt x="1031875" y="280987"/>
                </a:lnTo>
                <a:lnTo>
                  <a:pt x="1025525" y="265112"/>
                </a:lnTo>
                <a:lnTo>
                  <a:pt x="1016000" y="244475"/>
                </a:lnTo>
                <a:lnTo>
                  <a:pt x="1008062" y="222250"/>
                </a:lnTo>
                <a:lnTo>
                  <a:pt x="1001712" y="200025"/>
                </a:lnTo>
                <a:lnTo>
                  <a:pt x="996950" y="177800"/>
                </a:lnTo>
                <a:lnTo>
                  <a:pt x="995362" y="158750"/>
                </a:lnTo>
                <a:lnTo>
                  <a:pt x="1000125" y="122237"/>
                </a:lnTo>
                <a:lnTo>
                  <a:pt x="1011237" y="88900"/>
                </a:lnTo>
                <a:lnTo>
                  <a:pt x="1031875" y="60325"/>
                </a:lnTo>
                <a:lnTo>
                  <a:pt x="1057275" y="34925"/>
                </a:lnTo>
                <a:lnTo>
                  <a:pt x="1087437" y="15875"/>
                </a:lnTo>
                <a:lnTo>
                  <a:pt x="1122362" y="4762"/>
                </a:lnTo>
                <a:lnTo>
                  <a:pt x="11604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363169" y="2747963"/>
            <a:ext cx="1909763" cy="1846263"/>
          </a:xfrm>
          <a:custGeom>
            <a:avLst/>
            <a:gdLst>
              <a:gd name="T0" fmla="*/ 776 w 1203"/>
              <a:gd name="T1" fmla="*/ 10 h 1163"/>
              <a:gd name="T2" fmla="*/ 824 w 1203"/>
              <a:gd name="T3" fmla="*/ 56 h 1163"/>
              <a:gd name="T4" fmla="*/ 833 w 1203"/>
              <a:gd name="T5" fmla="*/ 112 h 1163"/>
              <a:gd name="T6" fmla="*/ 821 w 1203"/>
              <a:gd name="T7" fmla="*/ 154 h 1163"/>
              <a:gd name="T8" fmla="*/ 810 w 1203"/>
              <a:gd name="T9" fmla="*/ 183 h 1163"/>
              <a:gd name="T10" fmla="*/ 804 w 1203"/>
              <a:gd name="T11" fmla="*/ 218 h 1163"/>
              <a:gd name="T12" fmla="*/ 833 w 1203"/>
              <a:gd name="T13" fmla="*/ 246 h 1163"/>
              <a:gd name="T14" fmla="*/ 1203 w 1203"/>
              <a:gd name="T15" fmla="*/ 589 h 1163"/>
              <a:gd name="T16" fmla="*/ 1184 w 1203"/>
              <a:gd name="T17" fmla="*/ 630 h 1163"/>
              <a:gd name="T18" fmla="*/ 1137 w 1203"/>
              <a:gd name="T19" fmla="*/ 631 h 1163"/>
              <a:gd name="T20" fmla="*/ 1117 w 1203"/>
              <a:gd name="T21" fmla="*/ 623 h 1163"/>
              <a:gd name="T22" fmla="*/ 1075 w 1203"/>
              <a:gd name="T23" fmla="*/ 610 h 1163"/>
              <a:gd name="T24" fmla="*/ 1025 w 1203"/>
              <a:gd name="T25" fmla="*/ 609 h 1163"/>
              <a:gd name="T26" fmla="*/ 968 w 1203"/>
              <a:gd name="T27" fmla="*/ 643 h 1163"/>
              <a:gd name="T28" fmla="*/ 945 w 1203"/>
              <a:gd name="T29" fmla="*/ 706 h 1163"/>
              <a:gd name="T30" fmla="*/ 968 w 1203"/>
              <a:gd name="T31" fmla="*/ 768 h 1163"/>
              <a:gd name="T32" fmla="*/ 1025 w 1203"/>
              <a:gd name="T33" fmla="*/ 803 h 1163"/>
              <a:gd name="T34" fmla="*/ 1074 w 1203"/>
              <a:gd name="T35" fmla="*/ 804 h 1163"/>
              <a:gd name="T36" fmla="*/ 1113 w 1203"/>
              <a:gd name="T37" fmla="*/ 796 h 1163"/>
              <a:gd name="T38" fmla="*/ 1131 w 1203"/>
              <a:gd name="T39" fmla="*/ 791 h 1163"/>
              <a:gd name="T40" fmla="*/ 1175 w 1203"/>
              <a:gd name="T41" fmla="*/ 785 h 1163"/>
              <a:gd name="T42" fmla="*/ 1201 w 1203"/>
              <a:gd name="T43" fmla="*/ 808 h 1163"/>
              <a:gd name="T44" fmla="*/ 1147 w 1203"/>
              <a:gd name="T45" fmla="*/ 1163 h 1163"/>
              <a:gd name="T46" fmla="*/ 851 w 1203"/>
              <a:gd name="T47" fmla="*/ 1161 h 1163"/>
              <a:gd name="T48" fmla="*/ 809 w 1203"/>
              <a:gd name="T49" fmla="*/ 1143 h 1163"/>
              <a:gd name="T50" fmla="*/ 809 w 1203"/>
              <a:gd name="T51" fmla="*/ 1098 h 1163"/>
              <a:gd name="T52" fmla="*/ 817 w 1203"/>
              <a:gd name="T53" fmla="*/ 1079 h 1163"/>
              <a:gd name="T54" fmla="*/ 830 w 1203"/>
              <a:gd name="T55" fmla="*/ 1038 h 1163"/>
              <a:gd name="T56" fmla="*/ 831 w 1203"/>
              <a:gd name="T57" fmla="*/ 989 h 1163"/>
              <a:gd name="T58" fmla="*/ 795 w 1203"/>
              <a:gd name="T59" fmla="*/ 934 h 1163"/>
              <a:gd name="T60" fmla="*/ 730 w 1203"/>
              <a:gd name="T61" fmla="*/ 912 h 1163"/>
              <a:gd name="T62" fmla="*/ 666 w 1203"/>
              <a:gd name="T63" fmla="*/ 934 h 1163"/>
              <a:gd name="T64" fmla="*/ 630 w 1203"/>
              <a:gd name="T65" fmla="*/ 989 h 1163"/>
              <a:gd name="T66" fmla="*/ 631 w 1203"/>
              <a:gd name="T67" fmla="*/ 1038 h 1163"/>
              <a:gd name="T68" fmla="*/ 645 w 1203"/>
              <a:gd name="T69" fmla="*/ 1079 h 1163"/>
              <a:gd name="T70" fmla="*/ 653 w 1203"/>
              <a:gd name="T71" fmla="*/ 1098 h 1163"/>
              <a:gd name="T72" fmla="*/ 653 w 1203"/>
              <a:gd name="T73" fmla="*/ 1143 h 1163"/>
              <a:gd name="T74" fmla="*/ 610 w 1203"/>
              <a:gd name="T75" fmla="*/ 1161 h 1163"/>
              <a:gd name="T76" fmla="*/ 315 w 1203"/>
              <a:gd name="T77" fmla="*/ 1163 h 1163"/>
              <a:gd name="T78" fmla="*/ 256 w 1203"/>
              <a:gd name="T79" fmla="*/ 805 h 1163"/>
              <a:gd name="T80" fmla="*/ 226 w 1203"/>
              <a:gd name="T81" fmla="*/ 777 h 1163"/>
              <a:gd name="T82" fmla="*/ 193 w 1203"/>
              <a:gd name="T83" fmla="*/ 781 h 1163"/>
              <a:gd name="T84" fmla="*/ 170 w 1203"/>
              <a:gd name="T85" fmla="*/ 790 h 1163"/>
              <a:gd name="T86" fmla="*/ 129 w 1203"/>
              <a:gd name="T87" fmla="*/ 802 h 1163"/>
              <a:gd name="T88" fmla="*/ 85 w 1203"/>
              <a:gd name="T89" fmla="*/ 804 h 1163"/>
              <a:gd name="T90" fmla="*/ 46 w 1203"/>
              <a:gd name="T91" fmla="*/ 789 h 1163"/>
              <a:gd name="T92" fmla="*/ 8 w 1203"/>
              <a:gd name="T93" fmla="*/ 745 h 1163"/>
              <a:gd name="T94" fmla="*/ 2 w 1203"/>
              <a:gd name="T95" fmla="*/ 686 h 1163"/>
              <a:gd name="T96" fmla="*/ 31 w 1203"/>
              <a:gd name="T97" fmla="*/ 635 h 1163"/>
              <a:gd name="T98" fmla="*/ 66 w 1203"/>
              <a:gd name="T99" fmla="*/ 613 h 1163"/>
              <a:gd name="T100" fmla="*/ 116 w 1203"/>
              <a:gd name="T101" fmla="*/ 607 h 1163"/>
              <a:gd name="T102" fmla="*/ 157 w 1203"/>
              <a:gd name="T103" fmla="*/ 618 h 1163"/>
              <a:gd name="T104" fmla="*/ 189 w 1203"/>
              <a:gd name="T105" fmla="*/ 629 h 1163"/>
              <a:gd name="T106" fmla="*/ 210 w 1203"/>
              <a:gd name="T107" fmla="*/ 636 h 1163"/>
              <a:gd name="T108" fmla="*/ 250 w 1203"/>
              <a:gd name="T109" fmla="*/ 621 h 1163"/>
              <a:gd name="T110" fmla="*/ 258 w 1203"/>
              <a:gd name="T111" fmla="*/ 249 h 1163"/>
              <a:gd name="T112" fmla="*/ 643 w 1203"/>
              <a:gd name="T113" fmla="*/ 240 h 1163"/>
              <a:gd name="T114" fmla="*/ 658 w 1203"/>
              <a:gd name="T115" fmla="*/ 203 h 1163"/>
              <a:gd name="T116" fmla="*/ 649 w 1203"/>
              <a:gd name="T117" fmla="*/ 176 h 1163"/>
              <a:gd name="T118" fmla="*/ 636 w 1203"/>
              <a:gd name="T119" fmla="*/ 139 h 1163"/>
              <a:gd name="T120" fmla="*/ 627 w 1203"/>
              <a:gd name="T121" fmla="*/ 100 h 1163"/>
              <a:gd name="T122" fmla="*/ 650 w 1203"/>
              <a:gd name="T123" fmla="*/ 37 h 1163"/>
              <a:gd name="T124" fmla="*/ 707 w 1203"/>
              <a:gd name="T125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3" h="1163">
                <a:moveTo>
                  <a:pt x="730" y="0"/>
                </a:moveTo>
                <a:lnTo>
                  <a:pt x="755" y="2"/>
                </a:lnTo>
                <a:lnTo>
                  <a:pt x="776" y="10"/>
                </a:lnTo>
                <a:lnTo>
                  <a:pt x="795" y="21"/>
                </a:lnTo>
                <a:lnTo>
                  <a:pt x="812" y="37"/>
                </a:lnTo>
                <a:lnTo>
                  <a:pt x="824" y="56"/>
                </a:lnTo>
                <a:lnTo>
                  <a:pt x="831" y="76"/>
                </a:lnTo>
                <a:lnTo>
                  <a:pt x="834" y="100"/>
                </a:lnTo>
                <a:lnTo>
                  <a:pt x="833" y="112"/>
                </a:lnTo>
                <a:lnTo>
                  <a:pt x="830" y="125"/>
                </a:lnTo>
                <a:lnTo>
                  <a:pt x="826" y="139"/>
                </a:lnTo>
                <a:lnTo>
                  <a:pt x="821" y="154"/>
                </a:lnTo>
                <a:lnTo>
                  <a:pt x="817" y="166"/>
                </a:lnTo>
                <a:lnTo>
                  <a:pt x="813" y="176"/>
                </a:lnTo>
                <a:lnTo>
                  <a:pt x="810" y="183"/>
                </a:lnTo>
                <a:lnTo>
                  <a:pt x="809" y="185"/>
                </a:lnTo>
                <a:lnTo>
                  <a:pt x="804" y="203"/>
                </a:lnTo>
                <a:lnTo>
                  <a:pt x="804" y="218"/>
                </a:lnTo>
                <a:lnTo>
                  <a:pt x="809" y="230"/>
                </a:lnTo>
                <a:lnTo>
                  <a:pt x="819" y="240"/>
                </a:lnTo>
                <a:lnTo>
                  <a:pt x="833" y="246"/>
                </a:lnTo>
                <a:lnTo>
                  <a:pt x="851" y="249"/>
                </a:lnTo>
                <a:lnTo>
                  <a:pt x="1203" y="249"/>
                </a:lnTo>
                <a:lnTo>
                  <a:pt x="1203" y="589"/>
                </a:lnTo>
                <a:lnTo>
                  <a:pt x="1201" y="607"/>
                </a:lnTo>
                <a:lnTo>
                  <a:pt x="1195" y="621"/>
                </a:lnTo>
                <a:lnTo>
                  <a:pt x="1184" y="630"/>
                </a:lnTo>
                <a:lnTo>
                  <a:pt x="1171" y="635"/>
                </a:lnTo>
                <a:lnTo>
                  <a:pt x="1155" y="636"/>
                </a:lnTo>
                <a:lnTo>
                  <a:pt x="1137" y="631"/>
                </a:lnTo>
                <a:lnTo>
                  <a:pt x="1135" y="630"/>
                </a:lnTo>
                <a:lnTo>
                  <a:pt x="1128" y="627"/>
                </a:lnTo>
                <a:lnTo>
                  <a:pt x="1117" y="623"/>
                </a:lnTo>
                <a:lnTo>
                  <a:pt x="1104" y="619"/>
                </a:lnTo>
                <a:lnTo>
                  <a:pt x="1090" y="614"/>
                </a:lnTo>
                <a:lnTo>
                  <a:pt x="1075" y="610"/>
                </a:lnTo>
                <a:lnTo>
                  <a:pt x="1061" y="607"/>
                </a:lnTo>
                <a:lnTo>
                  <a:pt x="1049" y="606"/>
                </a:lnTo>
                <a:lnTo>
                  <a:pt x="1025" y="609"/>
                </a:lnTo>
                <a:lnTo>
                  <a:pt x="1003" y="616"/>
                </a:lnTo>
                <a:lnTo>
                  <a:pt x="984" y="628"/>
                </a:lnTo>
                <a:lnTo>
                  <a:pt x="968" y="643"/>
                </a:lnTo>
                <a:lnTo>
                  <a:pt x="956" y="662"/>
                </a:lnTo>
                <a:lnTo>
                  <a:pt x="948" y="683"/>
                </a:lnTo>
                <a:lnTo>
                  <a:pt x="945" y="706"/>
                </a:lnTo>
                <a:lnTo>
                  <a:pt x="948" y="729"/>
                </a:lnTo>
                <a:lnTo>
                  <a:pt x="956" y="750"/>
                </a:lnTo>
                <a:lnTo>
                  <a:pt x="968" y="768"/>
                </a:lnTo>
                <a:lnTo>
                  <a:pt x="984" y="784"/>
                </a:lnTo>
                <a:lnTo>
                  <a:pt x="1003" y="796"/>
                </a:lnTo>
                <a:lnTo>
                  <a:pt x="1025" y="803"/>
                </a:lnTo>
                <a:lnTo>
                  <a:pt x="1049" y="806"/>
                </a:lnTo>
                <a:lnTo>
                  <a:pt x="1061" y="805"/>
                </a:lnTo>
                <a:lnTo>
                  <a:pt x="1074" y="804"/>
                </a:lnTo>
                <a:lnTo>
                  <a:pt x="1088" y="801"/>
                </a:lnTo>
                <a:lnTo>
                  <a:pt x="1102" y="799"/>
                </a:lnTo>
                <a:lnTo>
                  <a:pt x="1113" y="796"/>
                </a:lnTo>
                <a:lnTo>
                  <a:pt x="1123" y="794"/>
                </a:lnTo>
                <a:lnTo>
                  <a:pt x="1129" y="792"/>
                </a:lnTo>
                <a:lnTo>
                  <a:pt x="1131" y="791"/>
                </a:lnTo>
                <a:lnTo>
                  <a:pt x="1147" y="786"/>
                </a:lnTo>
                <a:lnTo>
                  <a:pt x="1162" y="784"/>
                </a:lnTo>
                <a:lnTo>
                  <a:pt x="1175" y="785"/>
                </a:lnTo>
                <a:lnTo>
                  <a:pt x="1186" y="789"/>
                </a:lnTo>
                <a:lnTo>
                  <a:pt x="1196" y="797"/>
                </a:lnTo>
                <a:lnTo>
                  <a:pt x="1201" y="808"/>
                </a:lnTo>
                <a:lnTo>
                  <a:pt x="1203" y="822"/>
                </a:lnTo>
                <a:lnTo>
                  <a:pt x="1203" y="1163"/>
                </a:lnTo>
                <a:lnTo>
                  <a:pt x="1147" y="1163"/>
                </a:lnTo>
                <a:lnTo>
                  <a:pt x="1140" y="1162"/>
                </a:lnTo>
                <a:lnTo>
                  <a:pt x="1131" y="1161"/>
                </a:lnTo>
                <a:lnTo>
                  <a:pt x="851" y="1161"/>
                </a:lnTo>
                <a:lnTo>
                  <a:pt x="833" y="1159"/>
                </a:lnTo>
                <a:lnTo>
                  <a:pt x="819" y="1153"/>
                </a:lnTo>
                <a:lnTo>
                  <a:pt x="809" y="1143"/>
                </a:lnTo>
                <a:lnTo>
                  <a:pt x="804" y="1130"/>
                </a:lnTo>
                <a:lnTo>
                  <a:pt x="804" y="1114"/>
                </a:lnTo>
                <a:lnTo>
                  <a:pt x="809" y="1098"/>
                </a:lnTo>
                <a:lnTo>
                  <a:pt x="810" y="1095"/>
                </a:lnTo>
                <a:lnTo>
                  <a:pt x="813" y="1089"/>
                </a:lnTo>
                <a:lnTo>
                  <a:pt x="817" y="1079"/>
                </a:lnTo>
                <a:lnTo>
                  <a:pt x="821" y="1066"/>
                </a:lnTo>
                <a:lnTo>
                  <a:pt x="826" y="1052"/>
                </a:lnTo>
                <a:lnTo>
                  <a:pt x="830" y="1038"/>
                </a:lnTo>
                <a:lnTo>
                  <a:pt x="833" y="1024"/>
                </a:lnTo>
                <a:lnTo>
                  <a:pt x="834" y="1013"/>
                </a:lnTo>
                <a:lnTo>
                  <a:pt x="831" y="989"/>
                </a:lnTo>
                <a:lnTo>
                  <a:pt x="824" y="968"/>
                </a:lnTo>
                <a:lnTo>
                  <a:pt x="812" y="950"/>
                </a:lnTo>
                <a:lnTo>
                  <a:pt x="795" y="934"/>
                </a:lnTo>
                <a:lnTo>
                  <a:pt x="776" y="922"/>
                </a:lnTo>
                <a:lnTo>
                  <a:pt x="755" y="915"/>
                </a:lnTo>
                <a:lnTo>
                  <a:pt x="730" y="912"/>
                </a:lnTo>
                <a:lnTo>
                  <a:pt x="707" y="915"/>
                </a:lnTo>
                <a:lnTo>
                  <a:pt x="685" y="922"/>
                </a:lnTo>
                <a:lnTo>
                  <a:pt x="666" y="934"/>
                </a:lnTo>
                <a:lnTo>
                  <a:pt x="650" y="950"/>
                </a:lnTo>
                <a:lnTo>
                  <a:pt x="638" y="968"/>
                </a:lnTo>
                <a:lnTo>
                  <a:pt x="630" y="989"/>
                </a:lnTo>
                <a:lnTo>
                  <a:pt x="627" y="1013"/>
                </a:lnTo>
                <a:lnTo>
                  <a:pt x="628" y="1024"/>
                </a:lnTo>
                <a:lnTo>
                  <a:pt x="631" y="1038"/>
                </a:lnTo>
                <a:lnTo>
                  <a:pt x="636" y="1052"/>
                </a:lnTo>
                <a:lnTo>
                  <a:pt x="641" y="1066"/>
                </a:lnTo>
                <a:lnTo>
                  <a:pt x="645" y="1079"/>
                </a:lnTo>
                <a:lnTo>
                  <a:pt x="649" y="1089"/>
                </a:lnTo>
                <a:lnTo>
                  <a:pt x="652" y="1095"/>
                </a:lnTo>
                <a:lnTo>
                  <a:pt x="653" y="1098"/>
                </a:lnTo>
                <a:lnTo>
                  <a:pt x="658" y="1114"/>
                </a:lnTo>
                <a:lnTo>
                  <a:pt x="658" y="1130"/>
                </a:lnTo>
                <a:lnTo>
                  <a:pt x="653" y="1143"/>
                </a:lnTo>
                <a:lnTo>
                  <a:pt x="643" y="1153"/>
                </a:lnTo>
                <a:lnTo>
                  <a:pt x="628" y="1159"/>
                </a:lnTo>
                <a:lnTo>
                  <a:pt x="610" y="1161"/>
                </a:lnTo>
                <a:lnTo>
                  <a:pt x="330" y="1161"/>
                </a:lnTo>
                <a:lnTo>
                  <a:pt x="322" y="1162"/>
                </a:lnTo>
                <a:lnTo>
                  <a:pt x="315" y="1163"/>
                </a:lnTo>
                <a:lnTo>
                  <a:pt x="258" y="1163"/>
                </a:lnTo>
                <a:lnTo>
                  <a:pt x="258" y="822"/>
                </a:lnTo>
                <a:lnTo>
                  <a:pt x="256" y="805"/>
                </a:lnTo>
                <a:lnTo>
                  <a:pt x="250" y="792"/>
                </a:lnTo>
                <a:lnTo>
                  <a:pt x="239" y="782"/>
                </a:lnTo>
                <a:lnTo>
                  <a:pt x="226" y="777"/>
                </a:lnTo>
                <a:lnTo>
                  <a:pt x="210" y="776"/>
                </a:lnTo>
                <a:lnTo>
                  <a:pt x="193" y="781"/>
                </a:lnTo>
                <a:lnTo>
                  <a:pt x="193" y="781"/>
                </a:lnTo>
                <a:lnTo>
                  <a:pt x="189" y="783"/>
                </a:lnTo>
                <a:lnTo>
                  <a:pt x="180" y="786"/>
                </a:lnTo>
                <a:lnTo>
                  <a:pt x="170" y="790"/>
                </a:lnTo>
                <a:lnTo>
                  <a:pt x="157" y="794"/>
                </a:lnTo>
                <a:lnTo>
                  <a:pt x="143" y="799"/>
                </a:lnTo>
                <a:lnTo>
                  <a:pt x="129" y="802"/>
                </a:lnTo>
                <a:lnTo>
                  <a:pt x="116" y="805"/>
                </a:lnTo>
                <a:lnTo>
                  <a:pt x="104" y="806"/>
                </a:lnTo>
                <a:lnTo>
                  <a:pt x="85" y="804"/>
                </a:lnTo>
                <a:lnTo>
                  <a:pt x="66" y="799"/>
                </a:lnTo>
                <a:lnTo>
                  <a:pt x="50" y="792"/>
                </a:lnTo>
                <a:lnTo>
                  <a:pt x="46" y="789"/>
                </a:lnTo>
                <a:lnTo>
                  <a:pt x="31" y="777"/>
                </a:lnTo>
                <a:lnTo>
                  <a:pt x="19" y="762"/>
                </a:lnTo>
                <a:lnTo>
                  <a:pt x="8" y="745"/>
                </a:lnTo>
                <a:lnTo>
                  <a:pt x="2" y="726"/>
                </a:lnTo>
                <a:lnTo>
                  <a:pt x="0" y="706"/>
                </a:lnTo>
                <a:lnTo>
                  <a:pt x="2" y="686"/>
                </a:lnTo>
                <a:lnTo>
                  <a:pt x="8" y="667"/>
                </a:lnTo>
                <a:lnTo>
                  <a:pt x="19" y="650"/>
                </a:lnTo>
                <a:lnTo>
                  <a:pt x="31" y="635"/>
                </a:lnTo>
                <a:lnTo>
                  <a:pt x="46" y="623"/>
                </a:lnTo>
                <a:lnTo>
                  <a:pt x="50" y="621"/>
                </a:lnTo>
                <a:lnTo>
                  <a:pt x="66" y="613"/>
                </a:lnTo>
                <a:lnTo>
                  <a:pt x="85" y="608"/>
                </a:lnTo>
                <a:lnTo>
                  <a:pt x="104" y="606"/>
                </a:lnTo>
                <a:lnTo>
                  <a:pt x="116" y="607"/>
                </a:lnTo>
                <a:lnTo>
                  <a:pt x="129" y="610"/>
                </a:lnTo>
                <a:lnTo>
                  <a:pt x="143" y="614"/>
                </a:lnTo>
                <a:lnTo>
                  <a:pt x="157" y="618"/>
                </a:lnTo>
                <a:lnTo>
                  <a:pt x="170" y="622"/>
                </a:lnTo>
                <a:lnTo>
                  <a:pt x="180" y="626"/>
                </a:lnTo>
                <a:lnTo>
                  <a:pt x="189" y="629"/>
                </a:lnTo>
                <a:lnTo>
                  <a:pt x="193" y="631"/>
                </a:lnTo>
                <a:lnTo>
                  <a:pt x="193" y="631"/>
                </a:lnTo>
                <a:lnTo>
                  <a:pt x="210" y="636"/>
                </a:lnTo>
                <a:lnTo>
                  <a:pt x="226" y="635"/>
                </a:lnTo>
                <a:lnTo>
                  <a:pt x="239" y="630"/>
                </a:lnTo>
                <a:lnTo>
                  <a:pt x="250" y="621"/>
                </a:lnTo>
                <a:lnTo>
                  <a:pt x="256" y="607"/>
                </a:lnTo>
                <a:lnTo>
                  <a:pt x="258" y="589"/>
                </a:lnTo>
                <a:lnTo>
                  <a:pt x="258" y="249"/>
                </a:lnTo>
                <a:lnTo>
                  <a:pt x="610" y="249"/>
                </a:lnTo>
                <a:lnTo>
                  <a:pt x="628" y="246"/>
                </a:lnTo>
                <a:lnTo>
                  <a:pt x="643" y="240"/>
                </a:lnTo>
                <a:lnTo>
                  <a:pt x="653" y="230"/>
                </a:lnTo>
                <a:lnTo>
                  <a:pt x="658" y="218"/>
                </a:lnTo>
                <a:lnTo>
                  <a:pt x="658" y="203"/>
                </a:lnTo>
                <a:lnTo>
                  <a:pt x="653" y="185"/>
                </a:lnTo>
                <a:lnTo>
                  <a:pt x="652" y="183"/>
                </a:lnTo>
                <a:lnTo>
                  <a:pt x="649" y="176"/>
                </a:lnTo>
                <a:lnTo>
                  <a:pt x="645" y="166"/>
                </a:lnTo>
                <a:lnTo>
                  <a:pt x="641" y="154"/>
                </a:lnTo>
                <a:lnTo>
                  <a:pt x="636" y="139"/>
                </a:lnTo>
                <a:lnTo>
                  <a:pt x="631" y="125"/>
                </a:lnTo>
                <a:lnTo>
                  <a:pt x="628" y="112"/>
                </a:lnTo>
                <a:lnTo>
                  <a:pt x="627" y="100"/>
                </a:lnTo>
                <a:lnTo>
                  <a:pt x="630" y="76"/>
                </a:lnTo>
                <a:lnTo>
                  <a:pt x="638" y="56"/>
                </a:lnTo>
                <a:lnTo>
                  <a:pt x="650" y="37"/>
                </a:lnTo>
                <a:lnTo>
                  <a:pt x="666" y="21"/>
                </a:lnTo>
                <a:lnTo>
                  <a:pt x="685" y="10"/>
                </a:lnTo>
                <a:lnTo>
                  <a:pt x="707" y="2"/>
                </a:lnTo>
                <a:lnTo>
                  <a:pt x="73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4874469" y="4608513"/>
            <a:ext cx="1908175" cy="1844675"/>
          </a:xfrm>
          <a:custGeom>
            <a:avLst/>
            <a:gdLst>
              <a:gd name="T0" fmla="*/ 642 w 1202"/>
              <a:gd name="T1" fmla="*/ 10 h 1162"/>
              <a:gd name="T2" fmla="*/ 652 w 1202"/>
              <a:gd name="T3" fmla="*/ 64 h 1162"/>
              <a:gd name="T4" fmla="*/ 640 w 1202"/>
              <a:gd name="T5" fmla="*/ 96 h 1162"/>
              <a:gd name="T6" fmla="*/ 626 w 1202"/>
              <a:gd name="T7" fmla="*/ 149 h 1162"/>
              <a:gd name="T8" fmla="*/ 665 w 1202"/>
              <a:gd name="T9" fmla="*/ 227 h 1162"/>
              <a:gd name="T10" fmla="*/ 754 w 1202"/>
              <a:gd name="T11" fmla="*/ 247 h 1162"/>
              <a:gd name="T12" fmla="*/ 822 w 1202"/>
              <a:gd name="T13" fmla="*/ 194 h 1162"/>
              <a:gd name="T14" fmla="*/ 829 w 1202"/>
              <a:gd name="T15" fmla="*/ 124 h 1162"/>
              <a:gd name="T16" fmla="*/ 811 w 1202"/>
              <a:gd name="T17" fmla="*/ 73 h 1162"/>
              <a:gd name="T18" fmla="*/ 803 w 1202"/>
              <a:gd name="T19" fmla="*/ 32 h 1162"/>
              <a:gd name="T20" fmla="*/ 849 w 1202"/>
              <a:gd name="T21" fmla="*/ 0 h 1162"/>
              <a:gd name="T22" fmla="*/ 1200 w 1202"/>
              <a:gd name="T23" fmla="*/ 70 h 1162"/>
              <a:gd name="T24" fmla="*/ 1180 w 1202"/>
              <a:gd name="T25" fmla="*/ 381 h 1162"/>
              <a:gd name="T26" fmla="*/ 1131 w 1202"/>
              <a:gd name="T27" fmla="*/ 381 h 1162"/>
              <a:gd name="T28" fmla="*/ 1087 w 1202"/>
              <a:gd name="T29" fmla="*/ 365 h 1162"/>
              <a:gd name="T30" fmla="*/ 1022 w 1202"/>
              <a:gd name="T31" fmla="*/ 360 h 1162"/>
              <a:gd name="T32" fmla="*/ 953 w 1202"/>
              <a:gd name="T33" fmla="*/ 413 h 1162"/>
              <a:gd name="T34" fmla="*/ 953 w 1202"/>
              <a:gd name="T35" fmla="*/ 501 h 1162"/>
              <a:gd name="T36" fmla="*/ 1022 w 1202"/>
              <a:gd name="T37" fmla="*/ 554 h 1162"/>
              <a:gd name="T38" fmla="*/ 1087 w 1202"/>
              <a:gd name="T39" fmla="*/ 549 h 1162"/>
              <a:gd name="T40" fmla="*/ 1131 w 1202"/>
              <a:gd name="T41" fmla="*/ 533 h 1162"/>
              <a:gd name="T42" fmla="*/ 1175 w 1202"/>
              <a:gd name="T43" fmla="*/ 530 h 1162"/>
              <a:gd name="T44" fmla="*/ 1200 w 1202"/>
              <a:gd name="T45" fmla="*/ 574 h 1162"/>
              <a:gd name="T46" fmla="*/ 1202 w 1202"/>
              <a:gd name="T47" fmla="*/ 913 h 1162"/>
              <a:gd name="T48" fmla="*/ 832 w 1202"/>
              <a:gd name="T49" fmla="*/ 915 h 1162"/>
              <a:gd name="T50" fmla="*/ 801 w 1202"/>
              <a:gd name="T51" fmla="*/ 959 h 1162"/>
              <a:gd name="T52" fmla="*/ 812 w 1202"/>
              <a:gd name="T53" fmla="*/ 989 h 1162"/>
              <a:gd name="T54" fmla="*/ 829 w 1202"/>
              <a:gd name="T55" fmla="*/ 1038 h 1162"/>
              <a:gd name="T56" fmla="*/ 826 w 1202"/>
              <a:gd name="T57" fmla="*/ 1099 h 1162"/>
              <a:gd name="T58" fmla="*/ 787 w 1202"/>
              <a:gd name="T59" fmla="*/ 1146 h 1162"/>
              <a:gd name="T60" fmla="*/ 709 w 1202"/>
              <a:gd name="T61" fmla="*/ 1160 h 1162"/>
              <a:gd name="T62" fmla="*/ 644 w 1202"/>
              <a:gd name="T63" fmla="*/ 1118 h 1162"/>
              <a:gd name="T64" fmla="*/ 626 w 1202"/>
              <a:gd name="T65" fmla="*/ 1062 h 1162"/>
              <a:gd name="T66" fmla="*/ 639 w 1202"/>
              <a:gd name="T67" fmla="*/ 1011 h 1162"/>
              <a:gd name="T68" fmla="*/ 652 w 1202"/>
              <a:gd name="T69" fmla="*/ 977 h 1162"/>
              <a:gd name="T70" fmla="*/ 652 w 1202"/>
              <a:gd name="T71" fmla="*/ 932 h 1162"/>
              <a:gd name="T72" fmla="*/ 329 w 1202"/>
              <a:gd name="T73" fmla="*/ 913 h 1162"/>
              <a:gd name="T74" fmla="*/ 256 w 1202"/>
              <a:gd name="T75" fmla="*/ 558 h 1162"/>
              <a:gd name="T76" fmla="*/ 221 w 1202"/>
              <a:gd name="T77" fmla="*/ 527 h 1162"/>
              <a:gd name="T78" fmla="*/ 182 w 1202"/>
              <a:gd name="T79" fmla="*/ 536 h 1162"/>
              <a:gd name="T80" fmla="*/ 131 w 1202"/>
              <a:gd name="T81" fmla="*/ 553 h 1162"/>
              <a:gd name="T82" fmla="*/ 58 w 1202"/>
              <a:gd name="T83" fmla="*/ 547 h 1162"/>
              <a:gd name="T84" fmla="*/ 3 w 1202"/>
              <a:gd name="T85" fmla="*/ 480 h 1162"/>
              <a:gd name="T86" fmla="*/ 24 w 1202"/>
              <a:gd name="T87" fmla="*/ 394 h 1162"/>
              <a:gd name="T88" fmla="*/ 104 w 1202"/>
              <a:gd name="T89" fmla="*/ 357 h 1162"/>
              <a:gd name="T90" fmla="*/ 159 w 1202"/>
              <a:gd name="T91" fmla="*/ 370 h 1162"/>
              <a:gd name="T92" fmla="*/ 193 w 1202"/>
              <a:gd name="T93" fmla="*/ 382 h 1162"/>
              <a:gd name="T94" fmla="*/ 249 w 1202"/>
              <a:gd name="T95" fmla="*/ 372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2" h="1162">
                <a:moveTo>
                  <a:pt x="258" y="0"/>
                </a:moveTo>
                <a:lnTo>
                  <a:pt x="610" y="0"/>
                </a:lnTo>
                <a:lnTo>
                  <a:pt x="627" y="3"/>
                </a:lnTo>
                <a:lnTo>
                  <a:pt x="642" y="10"/>
                </a:lnTo>
                <a:lnTo>
                  <a:pt x="652" y="19"/>
                </a:lnTo>
                <a:lnTo>
                  <a:pt x="657" y="32"/>
                </a:lnTo>
                <a:lnTo>
                  <a:pt x="657" y="47"/>
                </a:lnTo>
                <a:lnTo>
                  <a:pt x="652" y="64"/>
                </a:lnTo>
                <a:lnTo>
                  <a:pt x="651" y="67"/>
                </a:lnTo>
                <a:lnTo>
                  <a:pt x="648" y="73"/>
                </a:lnTo>
                <a:lnTo>
                  <a:pt x="644" y="83"/>
                </a:lnTo>
                <a:lnTo>
                  <a:pt x="640" y="96"/>
                </a:lnTo>
                <a:lnTo>
                  <a:pt x="635" y="109"/>
                </a:lnTo>
                <a:lnTo>
                  <a:pt x="630" y="124"/>
                </a:lnTo>
                <a:lnTo>
                  <a:pt x="627" y="138"/>
                </a:lnTo>
                <a:lnTo>
                  <a:pt x="626" y="149"/>
                </a:lnTo>
                <a:lnTo>
                  <a:pt x="629" y="173"/>
                </a:lnTo>
                <a:lnTo>
                  <a:pt x="637" y="194"/>
                </a:lnTo>
                <a:lnTo>
                  <a:pt x="649" y="212"/>
                </a:lnTo>
                <a:lnTo>
                  <a:pt x="665" y="227"/>
                </a:lnTo>
                <a:lnTo>
                  <a:pt x="684" y="240"/>
                </a:lnTo>
                <a:lnTo>
                  <a:pt x="706" y="247"/>
                </a:lnTo>
                <a:lnTo>
                  <a:pt x="729" y="250"/>
                </a:lnTo>
                <a:lnTo>
                  <a:pt x="754" y="247"/>
                </a:lnTo>
                <a:lnTo>
                  <a:pt x="775" y="240"/>
                </a:lnTo>
                <a:lnTo>
                  <a:pt x="794" y="227"/>
                </a:lnTo>
                <a:lnTo>
                  <a:pt x="811" y="212"/>
                </a:lnTo>
                <a:lnTo>
                  <a:pt x="822" y="194"/>
                </a:lnTo>
                <a:lnTo>
                  <a:pt x="830" y="173"/>
                </a:lnTo>
                <a:lnTo>
                  <a:pt x="833" y="149"/>
                </a:lnTo>
                <a:lnTo>
                  <a:pt x="832" y="138"/>
                </a:lnTo>
                <a:lnTo>
                  <a:pt x="829" y="124"/>
                </a:lnTo>
                <a:lnTo>
                  <a:pt x="825" y="109"/>
                </a:lnTo>
                <a:lnTo>
                  <a:pt x="820" y="96"/>
                </a:lnTo>
                <a:lnTo>
                  <a:pt x="815" y="83"/>
                </a:lnTo>
                <a:lnTo>
                  <a:pt x="811" y="73"/>
                </a:lnTo>
                <a:lnTo>
                  <a:pt x="808" y="67"/>
                </a:lnTo>
                <a:lnTo>
                  <a:pt x="807" y="64"/>
                </a:lnTo>
                <a:lnTo>
                  <a:pt x="801" y="47"/>
                </a:lnTo>
                <a:lnTo>
                  <a:pt x="803" y="32"/>
                </a:lnTo>
                <a:lnTo>
                  <a:pt x="808" y="19"/>
                </a:lnTo>
                <a:lnTo>
                  <a:pt x="818" y="10"/>
                </a:lnTo>
                <a:lnTo>
                  <a:pt x="832" y="3"/>
                </a:lnTo>
                <a:lnTo>
                  <a:pt x="849" y="0"/>
                </a:lnTo>
                <a:lnTo>
                  <a:pt x="1202" y="0"/>
                </a:lnTo>
                <a:lnTo>
                  <a:pt x="1202" y="55"/>
                </a:lnTo>
                <a:lnTo>
                  <a:pt x="1201" y="63"/>
                </a:lnTo>
                <a:lnTo>
                  <a:pt x="1200" y="70"/>
                </a:lnTo>
                <a:lnTo>
                  <a:pt x="1200" y="340"/>
                </a:lnTo>
                <a:lnTo>
                  <a:pt x="1198" y="358"/>
                </a:lnTo>
                <a:lnTo>
                  <a:pt x="1190" y="372"/>
                </a:lnTo>
                <a:lnTo>
                  <a:pt x="1180" y="381"/>
                </a:lnTo>
                <a:lnTo>
                  <a:pt x="1167" y="386"/>
                </a:lnTo>
                <a:lnTo>
                  <a:pt x="1152" y="387"/>
                </a:lnTo>
                <a:lnTo>
                  <a:pt x="1134" y="382"/>
                </a:lnTo>
                <a:lnTo>
                  <a:pt x="1131" y="381"/>
                </a:lnTo>
                <a:lnTo>
                  <a:pt x="1124" y="378"/>
                </a:lnTo>
                <a:lnTo>
                  <a:pt x="1114" y="374"/>
                </a:lnTo>
                <a:lnTo>
                  <a:pt x="1101" y="370"/>
                </a:lnTo>
                <a:lnTo>
                  <a:pt x="1087" y="365"/>
                </a:lnTo>
                <a:lnTo>
                  <a:pt x="1072" y="361"/>
                </a:lnTo>
                <a:lnTo>
                  <a:pt x="1058" y="358"/>
                </a:lnTo>
                <a:lnTo>
                  <a:pt x="1046" y="357"/>
                </a:lnTo>
                <a:lnTo>
                  <a:pt x="1022" y="360"/>
                </a:lnTo>
                <a:lnTo>
                  <a:pt x="1000" y="367"/>
                </a:lnTo>
                <a:lnTo>
                  <a:pt x="981" y="379"/>
                </a:lnTo>
                <a:lnTo>
                  <a:pt x="965" y="394"/>
                </a:lnTo>
                <a:lnTo>
                  <a:pt x="953" y="413"/>
                </a:lnTo>
                <a:lnTo>
                  <a:pt x="945" y="434"/>
                </a:lnTo>
                <a:lnTo>
                  <a:pt x="942" y="456"/>
                </a:lnTo>
                <a:lnTo>
                  <a:pt x="945" y="480"/>
                </a:lnTo>
                <a:lnTo>
                  <a:pt x="953" y="501"/>
                </a:lnTo>
                <a:lnTo>
                  <a:pt x="965" y="520"/>
                </a:lnTo>
                <a:lnTo>
                  <a:pt x="981" y="535"/>
                </a:lnTo>
                <a:lnTo>
                  <a:pt x="1000" y="547"/>
                </a:lnTo>
                <a:lnTo>
                  <a:pt x="1022" y="554"/>
                </a:lnTo>
                <a:lnTo>
                  <a:pt x="1046" y="557"/>
                </a:lnTo>
                <a:lnTo>
                  <a:pt x="1058" y="556"/>
                </a:lnTo>
                <a:lnTo>
                  <a:pt x="1072" y="553"/>
                </a:lnTo>
                <a:lnTo>
                  <a:pt x="1087" y="549"/>
                </a:lnTo>
                <a:lnTo>
                  <a:pt x="1101" y="544"/>
                </a:lnTo>
                <a:lnTo>
                  <a:pt x="1114" y="540"/>
                </a:lnTo>
                <a:lnTo>
                  <a:pt x="1124" y="536"/>
                </a:lnTo>
                <a:lnTo>
                  <a:pt x="1131" y="533"/>
                </a:lnTo>
                <a:lnTo>
                  <a:pt x="1134" y="532"/>
                </a:lnTo>
                <a:lnTo>
                  <a:pt x="1150" y="528"/>
                </a:lnTo>
                <a:lnTo>
                  <a:pt x="1163" y="527"/>
                </a:lnTo>
                <a:lnTo>
                  <a:pt x="1175" y="530"/>
                </a:lnTo>
                <a:lnTo>
                  <a:pt x="1185" y="536"/>
                </a:lnTo>
                <a:lnTo>
                  <a:pt x="1193" y="546"/>
                </a:lnTo>
                <a:lnTo>
                  <a:pt x="1198" y="558"/>
                </a:lnTo>
                <a:lnTo>
                  <a:pt x="1200" y="574"/>
                </a:lnTo>
                <a:lnTo>
                  <a:pt x="1200" y="844"/>
                </a:lnTo>
                <a:lnTo>
                  <a:pt x="1201" y="851"/>
                </a:lnTo>
                <a:lnTo>
                  <a:pt x="1202" y="859"/>
                </a:lnTo>
                <a:lnTo>
                  <a:pt x="1202" y="913"/>
                </a:lnTo>
                <a:lnTo>
                  <a:pt x="1130" y="913"/>
                </a:lnTo>
                <a:lnTo>
                  <a:pt x="1129" y="913"/>
                </a:lnTo>
                <a:lnTo>
                  <a:pt x="849" y="913"/>
                </a:lnTo>
                <a:lnTo>
                  <a:pt x="832" y="915"/>
                </a:lnTo>
                <a:lnTo>
                  <a:pt x="818" y="922"/>
                </a:lnTo>
                <a:lnTo>
                  <a:pt x="808" y="932"/>
                </a:lnTo>
                <a:lnTo>
                  <a:pt x="803" y="945"/>
                </a:lnTo>
                <a:lnTo>
                  <a:pt x="801" y="959"/>
                </a:lnTo>
                <a:lnTo>
                  <a:pt x="807" y="977"/>
                </a:lnTo>
                <a:lnTo>
                  <a:pt x="808" y="977"/>
                </a:lnTo>
                <a:lnTo>
                  <a:pt x="809" y="981"/>
                </a:lnTo>
                <a:lnTo>
                  <a:pt x="812" y="989"/>
                </a:lnTo>
                <a:lnTo>
                  <a:pt x="816" y="999"/>
                </a:lnTo>
                <a:lnTo>
                  <a:pt x="821" y="1011"/>
                </a:lnTo>
                <a:lnTo>
                  <a:pt x="825" y="1024"/>
                </a:lnTo>
                <a:lnTo>
                  <a:pt x="829" y="1038"/>
                </a:lnTo>
                <a:lnTo>
                  <a:pt x="832" y="1051"/>
                </a:lnTo>
                <a:lnTo>
                  <a:pt x="833" y="1062"/>
                </a:lnTo>
                <a:lnTo>
                  <a:pt x="831" y="1080"/>
                </a:lnTo>
                <a:lnTo>
                  <a:pt x="826" y="1099"/>
                </a:lnTo>
                <a:lnTo>
                  <a:pt x="818" y="1114"/>
                </a:lnTo>
                <a:lnTo>
                  <a:pt x="815" y="1118"/>
                </a:lnTo>
                <a:lnTo>
                  <a:pt x="803" y="1133"/>
                </a:lnTo>
                <a:lnTo>
                  <a:pt x="787" y="1146"/>
                </a:lnTo>
                <a:lnTo>
                  <a:pt x="770" y="1155"/>
                </a:lnTo>
                <a:lnTo>
                  <a:pt x="751" y="1160"/>
                </a:lnTo>
                <a:lnTo>
                  <a:pt x="729" y="1162"/>
                </a:lnTo>
                <a:lnTo>
                  <a:pt x="709" y="1160"/>
                </a:lnTo>
                <a:lnTo>
                  <a:pt x="689" y="1155"/>
                </a:lnTo>
                <a:lnTo>
                  <a:pt x="672" y="1146"/>
                </a:lnTo>
                <a:lnTo>
                  <a:pt x="657" y="1133"/>
                </a:lnTo>
                <a:lnTo>
                  <a:pt x="644" y="1118"/>
                </a:lnTo>
                <a:lnTo>
                  <a:pt x="642" y="1114"/>
                </a:lnTo>
                <a:lnTo>
                  <a:pt x="633" y="1099"/>
                </a:lnTo>
                <a:lnTo>
                  <a:pt x="628" y="1080"/>
                </a:lnTo>
                <a:lnTo>
                  <a:pt x="626" y="1062"/>
                </a:lnTo>
                <a:lnTo>
                  <a:pt x="627" y="1051"/>
                </a:lnTo>
                <a:lnTo>
                  <a:pt x="630" y="1038"/>
                </a:lnTo>
                <a:lnTo>
                  <a:pt x="635" y="1024"/>
                </a:lnTo>
                <a:lnTo>
                  <a:pt x="639" y="1011"/>
                </a:lnTo>
                <a:lnTo>
                  <a:pt x="643" y="999"/>
                </a:lnTo>
                <a:lnTo>
                  <a:pt x="648" y="989"/>
                </a:lnTo>
                <a:lnTo>
                  <a:pt x="651" y="981"/>
                </a:lnTo>
                <a:lnTo>
                  <a:pt x="652" y="977"/>
                </a:lnTo>
                <a:lnTo>
                  <a:pt x="653" y="977"/>
                </a:lnTo>
                <a:lnTo>
                  <a:pt x="657" y="959"/>
                </a:lnTo>
                <a:lnTo>
                  <a:pt x="657" y="945"/>
                </a:lnTo>
                <a:lnTo>
                  <a:pt x="652" y="932"/>
                </a:lnTo>
                <a:lnTo>
                  <a:pt x="642" y="922"/>
                </a:lnTo>
                <a:lnTo>
                  <a:pt x="627" y="915"/>
                </a:lnTo>
                <a:lnTo>
                  <a:pt x="609" y="913"/>
                </a:lnTo>
                <a:lnTo>
                  <a:pt x="329" y="913"/>
                </a:lnTo>
                <a:lnTo>
                  <a:pt x="329" y="913"/>
                </a:lnTo>
                <a:lnTo>
                  <a:pt x="258" y="913"/>
                </a:lnTo>
                <a:lnTo>
                  <a:pt x="258" y="574"/>
                </a:lnTo>
                <a:lnTo>
                  <a:pt x="256" y="558"/>
                </a:lnTo>
                <a:lnTo>
                  <a:pt x="252" y="546"/>
                </a:lnTo>
                <a:lnTo>
                  <a:pt x="244" y="536"/>
                </a:lnTo>
                <a:lnTo>
                  <a:pt x="233" y="530"/>
                </a:lnTo>
                <a:lnTo>
                  <a:pt x="221" y="527"/>
                </a:lnTo>
                <a:lnTo>
                  <a:pt x="208" y="528"/>
                </a:lnTo>
                <a:lnTo>
                  <a:pt x="193" y="532"/>
                </a:lnTo>
                <a:lnTo>
                  <a:pt x="190" y="533"/>
                </a:lnTo>
                <a:lnTo>
                  <a:pt x="182" y="536"/>
                </a:lnTo>
                <a:lnTo>
                  <a:pt x="172" y="540"/>
                </a:lnTo>
                <a:lnTo>
                  <a:pt x="159" y="544"/>
                </a:lnTo>
                <a:lnTo>
                  <a:pt x="145" y="549"/>
                </a:lnTo>
                <a:lnTo>
                  <a:pt x="131" y="553"/>
                </a:lnTo>
                <a:lnTo>
                  <a:pt x="116" y="556"/>
                </a:lnTo>
                <a:lnTo>
                  <a:pt x="104" y="557"/>
                </a:lnTo>
                <a:lnTo>
                  <a:pt x="81" y="554"/>
                </a:lnTo>
                <a:lnTo>
                  <a:pt x="58" y="547"/>
                </a:lnTo>
                <a:lnTo>
                  <a:pt x="39" y="535"/>
                </a:lnTo>
                <a:lnTo>
                  <a:pt x="24" y="520"/>
                </a:lnTo>
                <a:lnTo>
                  <a:pt x="11" y="501"/>
                </a:lnTo>
                <a:lnTo>
                  <a:pt x="3" y="480"/>
                </a:lnTo>
                <a:lnTo>
                  <a:pt x="0" y="456"/>
                </a:lnTo>
                <a:lnTo>
                  <a:pt x="3" y="434"/>
                </a:lnTo>
                <a:lnTo>
                  <a:pt x="11" y="413"/>
                </a:lnTo>
                <a:lnTo>
                  <a:pt x="24" y="394"/>
                </a:lnTo>
                <a:lnTo>
                  <a:pt x="39" y="379"/>
                </a:lnTo>
                <a:lnTo>
                  <a:pt x="58" y="367"/>
                </a:lnTo>
                <a:lnTo>
                  <a:pt x="81" y="360"/>
                </a:lnTo>
                <a:lnTo>
                  <a:pt x="104" y="357"/>
                </a:lnTo>
                <a:lnTo>
                  <a:pt x="116" y="358"/>
                </a:lnTo>
                <a:lnTo>
                  <a:pt x="131" y="361"/>
                </a:lnTo>
                <a:lnTo>
                  <a:pt x="145" y="365"/>
                </a:lnTo>
                <a:lnTo>
                  <a:pt x="159" y="370"/>
                </a:lnTo>
                <a:lnTo>
                  <a:pt x="172" y="374"/>
                </a:lnTo>
                <a:lnTo>
                  <a:pt x="182" y="378"/>
                </a:lnTo>
                <a:lnTo>
                  <a:pt x="190" y="381"/>
                </a:lnTo>
                <a:lnTo>
                  <a:pt x="193" y="382"/>
                </a:lnTo>
                <a:lnTo>
                  <a:pt x="210" y="387"/>
                </a:lnTo>
                <a:lnTo>
                  <a:pt x="225" y="386"/>
                </a:lnTo>
                <a:lnTo>
                  <a:pt x="238" y="381"/>
                </a:lnTo>
                <a:lnTo>
                  <a:pt x="249" y="372"/>
                </a:lnTo>
                <a:lnTo>
                  <a:pt x="256" y="358"/>
                </a:lnTo>
                <a:lnTo>
                  <a:pt x="258" y="340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6766769" y="3141663"/>
            <a:ext cx="1909763" cy="1847850"/>
          </a:xfrm>
          <a:custGeom>
            <a:avLst/>
            <a:gdLst>
              <a:gd name="T0" fmla="*/ 385 w 1203"/>
              <a:gd name="T1" fmla="*/ 10 h 1164"/>
              <a:gd name="T2" fmla="*/ 396 w 1203"/>
              <a:gd name="T3" fmla="*/ 63 h 1164"/>
              <a:gd name="T4" fmla="*/ 382 w 1203"/>
              <a:gd name="T5" fmla="*/ 96 h 1164"/>
              <a:gd name="T6" fmla="*/ 370 w 1203"/>
              <a:gd name="T7" fmla="*/ 150 h 1164"/>
              <a:gd name="T8" fmla="*/ 409 w 1203"/>
              <a:gd name="T9" fmla="*/ 228 h 1164"/>
              <a:gd name="T10" fmla="*/ 496 w 1203"/>
              <a:gd name="T11" fmla="*/ 248 h 1164"/>
              <a:gd name="T12" fmla="*/ 566 w 1203"/>
              <a:gd name="T13" fmla="*/ 194 h 1164"/>
              <a:gd name="T14" fmla="*/ 573 w 1203"/>
              <a:gd name="T15" fmla="*/ 125 h 1164"/>
              <a:gd name="T16" fmla="*/ 554 w 1203"/>
              <a:gd name="T17" fmla="*/ 74 h 1164"/>
              <a:gd name="T18" fmla="*/ 546 w 1203"/>
              <a:gd name="T19" fmla="*/ 32 h 1164"/>
              <a:gd name="T20" fmla="*/ 593 w 1203"/>
              <a:gd name="T21" fmla="*/ 0 h 1164"/>
              <a:gd name="T22" fmla="*/ 952 w 1203"/>
              <a:gd name="T23" fmla="*/ 369 h 1164"/>
              <a:gd name="T24" fmla="*/ 996 w 1203"/>
              <a:gd name="T25" fmla="*/ 387 h 1164"/>
              <a:gd name="T26" fmla="*/ 1031 w 1203"/>
              <a:gd name="T27" fmla="*/ 375 h 1164"/>
              <a:gd name="T28" fmla="*/ 1088 w 1203"/>
              <a:gd name="T29" fmla="*/ 359 h 1164"/>
              <a:gd name="T30" fmla="*/ 1164 w 1203"/>
              <a:gd name="T31" fmla="*/ 380 h 1164"/>
              <a:gd name="T32" fmla="*/ 1203 w 1203"/>
              <a:gd name="T33" fmla="*/ 457 h 1164"/>
              <a:gd name="T34" fmla="*/ 1164 w 1203"/>
              <a:gd name="T35" fmla="*/ 536 h 1164"/>
              <a:gd name="T36" fmla="*/ 1088 w 1203"/>
              <a:gd name="T37" fmla="*/ 557 h 1164"/>
              <a:gd name="T38" fmla="*/ 1031 w 1203"/>
              <a:gd name="T39" fmla="*/ 541 h 1164"/>
              <a:gd name="T40" fmla="*/ 996 w 1203"/>
              <a:gd name="T41" fmla="*/ 529 h 1164"/>
              <a:gd name="T42" fmla="*/ 952 w 1203"/>
              <a:gd name="T43" fmla="*/ 547 h 1164"/>
              <a:gd name="T44" fmla="*/ 593 w 1203"/>
              <a:gd name="T45" fmla="*/ 914 h 1164"/>
              <a:gd name="T46" fmla="*/ 546 w 1203"/>
              <a:gd name="T47" fmla="*/ 946 h 1164"/>
              <a:gd name="T48" fmla="*/ 552 w 1203"/>
              <a:gd name="T49" fmla="*/ 983 h 1164"/>
              <a:gd name="T50" fmla="*/ 569 w 1203"/>
              <a:gd name="T51" fmla="*/ 1026 h 1164"/>
              <a:gd name="T52" fmla="*/ 575 w 1203"/>
              <a:gd name="T53" fmla="*/ 1082 h 1164"/>
              <a:gd name="T54" fmla="*/ 546 w 1203"/>
              <a:gd name="T55" fmla="*/ 1135 h 1164"/>
              <a:gd name="T56" fmla="*/ 473 w 1203"/>
              <a:gd name="T57" fmla="*/ 1164 h 1164"/>
              <a:gd name="T58" fmla="*/ 400 w 1203"/>
              <a:gd name="T59" fmla="*/ 1135 h 1164"/>
              <a:gd name="T60" fmla="*/ 371 w 1203"/>
              <a:gd name="T61" fmla="*/ 1082 h 1164"/>
              <a:gd name="T62" fmla="*/ 377 w 1203"/>
              <a:gd name="T63" fmla="*/ 1026 h 1164"/>
              <a:gd name="T64" fmla="*/ 393 w 1203"/>
              <a:gd name="T65" fmla="*/ 983 h 1164"/>
              <a:gd name="T66" fmla="*/ 401 w 1203"/>
              <a:gd name="T67" fmla="*/ 946 h 1164"/>
              <a:gd name="T68" fmla="*/ 353 w 1203"/>
              <a:gd name="T69" fmla="*/ 914 h 1164"/>
              <a:gd name="T70" fmla="*/ 3 w 1203"/>
              <a:gd name="T71" fmla="*/ 845 h 1164"/>
              <a:gd name="T72" fmla="*/ 17 w 1203"/>
              <a:gd name="T73" fmla="*/ 537 h 1164"/>
              <a:gd name="T74" fmla="*/ 68 w 1203"/>
              <a:gd name="T75" fmla="*/ 533 h 1164"/>
              <a:gd name="T76" fmla="*/ 101 w 1203"/>
              <a:gd name="T77" fmla="*/ 545 h 1164"/>
              <a:gd name="T78" fmla="*/ 156 w 1203"/>
              <a:gd name="T79" fmla="*/ 558 h 1164"/>
              <a:gd name="T80" fmla="*/ 238 w 1203"/>
              <a:gd name="T81" fmla="*/ 520 h 1164"/>
              <a:gd name="T82" fmla="*/ 257 w 1203"/>
              <a:gd name="T83" fmla="*/ 435 h 1164"/>
              <a:gd name="T84" fmla="*/ 202 w 1203"/>
              <a:gd name="T85" fmla="*/ 368 h 1164"/>
              <a:gd name="T86" fmla="*/ 130 w 1203"/>
              <a:gd name="T87" fmla="*/ 362 h 1164"/>
              <a:gd name="T88" fmla="*/ 78 w 1203"/>
              <a:gd name="T89" fmla="*/ 379 h 1164"/>
              <a:gd name="T90" fmla="*/ 39 w 1203"/>
              <a:gd name="T91" fmla="*/ 388 h 1164"/>
              <a:gd name="T92" fmla="*/ 4 w 1203"/>
              <a:gd name="T93" fmla="*/ 357 h 1164"/>
              <a:gd name="T94" fmla="*/ 5 w 1203"/>
              <a:gd name="T95" fmla="*/ 57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3" h="1164">
                <a:moveTo>
                  <a:pt x="3" y="0"/>
                </a:moveTo>
                <a:lnTo>
                  <a:pt x="353" y="0"/>
                </a:lnTo>
                <a:lnTo>
                  <a:pt x="371" y="2"/>
                </a:lnTo>
                <a:lnTo>
                  <a:pt x="385" y="10"/>
                </a:lnTo>
                <a:lnTo>
                  <a:pt x="395" y="19"/>
                </a:lnTo>
                <a:lnTo>
                  <a:pt x="401" y="32"/>
                </a:lnTo>
                <a:lnTo>
                  <a:pt x="401" y="47"/>
                </a:lnTo>
                <a:lnTo>
                  <a:pt x="396" y="63"/>
                </a:lnTo>
                <a:lnTo>
                  <a:pt x="395" y="66"/>
                </a:lnTo>
                <a:lnTo>
                  <a:pt x="391" y="74"/>
                </a:lnTo>
                <a:lnTo>
                  <a:pt x="387" y="84"/>
                </a:lnTo>
                <a:lnTo>
                  <a:pt x="382" y="96"/>
                </a:lnTo>
                <a:lnTo>
                  <a:pt x="378" y="110"/>
                </a:lnTo>
                <a:lnTo>
                  <a:pt x="374" y="125"/>
                </a:lnTo>
                <a:lnTo>
                  <a:pt x="371" y="138"/>
                </a:lnTo>
                <a:lnTo>
                  <a:pt x="370" y="150"/>
                </a:lnTo>
                <a:lnTo>
                  <a:pt x="372" y="172"/>
                </a:lnTo>
                <a:lnTo>
                  <a:pt x="380" y="194"/>
                </a:lnTo>
                <a:lnTo>
                  <a:pt x="392" y="212"/>
                </a:lnTo>
                <a:lnTo>
                  <a:pt x="409" y="228"/>
                </a:lnTo>
                <a:lnTo>
                  <a:pt x="428" y="240"/>
                </a:lnTo>
                <a:lnTo>
                  <a:pt x="449" y="248"/>
                </a:lnTo>
                <a:lnTo>
                  <a:pt x="473" y="250"/>
                </a:lnTo>
                <a:lnTo>
                  <a:pt x="496" y="248"/>
                </a:lnTo>
                <a:lnTo>
                  <a:pt x="519" y="240"/>
                </a:lnTo>
                <a:lnTo>
                  <a:pt x="538" y="228"/>
                </a:lnTo>
                <a:lnTo>
                  <a:pt x="553" y="212"/>
                </a:lnTo>
                <a:lnTo>
                  <a:pt x="566" y="194"/>
                </a:lnTo>
                <a:lnTo>
                  <a:pt x="574" y="172"/>
                </a:lnTo>
                <a:lnTo>
                  <a:pt x="577" y="150"/>
                </a:lnTo>
                <a:lnTo>
                  <a:pt x="576" y="138"/>
                </a:lnTo>
                <a:lnTo>
                  <a:pt x="573" y="125"/>
                </a:lnTo>
                <a:lnTo>
                  <a:pt x="569" y="110"/>
                </a:lnTo>
                <a:lnTo>
                  <a:pt x="564" y="96"/>
                </a:lnTo>
                <a:lnTo>
                  <a:pt x="558" y="84"/>
                </a:lnTo>
                <a:lnTo>
                  <a:pt x="554" y="74"/>
                </a:lnTo>
                <a:lnTo>
                  <a:pt x="551" y="66"/>
                </a:lnTo>
                <a:lnTo>
                  <a:pt x="550" y="63"/>
                </a:lnTo>
                <a:lnTo>
                  <a:pt x="545" y="47"/>
                </a:lnTo>
                <a:lnTo>
                  <a:pt x="546" y="32"/>
                </a:lnTo>
                <a:lnTo>
                  <a:pt x="551" y="19"/>
                </a:lnTo>
                <a:lnTo>
                  <a:pt x="561" y="10"/>
                </a:lnTo>
                <a:lnTo>
                  <a:pt x="576" y="2"/>
                </a:lnTo>
                <a:lnTo>
                  <a:pt x="593" y="0"/>
                </a:lnTo>
                <a:lnTo>
                  <a:pt x="945" y="0"/>
                </a:lnTo>
                <a:lnTo>
                  <a:pt x="945" y="341"/>
                </a:lnTo>
                <a:lnTo>
                  <a:pt x="947" y="357"/>
                </a:lnTo>
                <a:lnTo>
                  <a:pt x="952" y="369"/>
                </a:lnTo>
                <a:lnTo>
                  <a:pt x="960" y="378"/>
                </a:lnTo>
                <a:lnTo>
                  <a:pt x="970" y="385"/>
                </a:lnTo>
                <a:lnTo>
                  <a:pt x="982" y="388"/>
                </a:lnTo>
                <a:lnTo>
                  <a:pt x="996" y="387"/>
                </a:lnTo>
                <a:lnTo>
                  <a:pt x="1012" y="383"/>
                </a:lnTo>
                <a:lnTo>
                  <a:pt x="1014" y="382"/>
                </a:lnTo>
                <a:lnTo>
                  <a:pt x="1021" y="379"/>
                </a:lnTo>
                <a:lnTo>
                  <a:pt x="1031" y="375"/>
                </a:lnTo>
                <a:lnTo>
                  <a:pt x="1044" y="370"/>
                </a:lnTo>
                <a:lnTo>
                  <a:pt x="1058" y="366"/>
                </a:lnTo>
                <a:lnTo>
                  <a:pt x="1074" y="362"/>
                </a:lnTo>
                <a:lnTo>
                  <a:pt x="1088" y="359"/>
                </a:lnTo>
                <a:lnTo>
                  <a:pt x="1100" y="358"/>
                </a:lnTo>
                <a:lnTo>
                  <a:pt x="1124" y="361"/>
                </a:lnTo>
                <a:lnTo>
                  <a:pt x="1145" y="368"/>
                </a:lnTo>
                <a:lnTo>
                  <a:pt x="1164" y="380"/>
                </a:lnTo>
                <a:lnTo>
                  <a:pt x="1181" y="395"/>
                </a:lnTo>
                <a:lnTo>
                  <a:pt x="1193" y="414"/>
                </a:lnTo>
                <a:lnTo>
                  <a:pt x="1201" y="435"/>
                </a:lnTo>
                <a:lnTo>
                  <a:pt x="1203" y="457"/>
                </a:lnTo>
                <a:lnTo>
                  <a:pt x="1201" y="481"/>
                </a:lnTo>
                <a:lnTo>
                  <a:pt x="1193" y="502"/>
                </a:lnTo>
                <a:lnTo>
                  <a:pt x="1181" y="520"/>
                </a:lnTo>
                <a:lnTo>
                  <a:pt x="1164" y="536"/>
                </a:lnTo>
                <a:lnTo>
                  <a:pt x="1145" y="548"/>
                </a:lnTo>
                <a:lnTo>
                  <a:pt x="1124" y="555"/>
                </a:lnTo>
                <a:lnTo>
                  <a:pt x="1100" y="558"/>
                </a:lnTo>
                <a:lnTo>
                  <a:pt x="1088" y="557"/>
                </a:lnTo>
                <a:lnTo>
                  <a:pt x="1074" y="554"/>
                </a:lnTo>
                <a:lnTo>
                  <a:pt x="1058" y="550"/>
                </a:lnTo>
                <a:lnTo>
                  <a:pt x="1044" y="545"/>
                </a:lnTo>
                <a:lnTo>
                  <a:pt x="1031" y="541"/>
                </a:lnTo>
                <a:lnTo>
                  <a:pt x="1021" y="537"/>
                </a:lnTo>
                <a:lnTo>
                  <a:pt x="1014" y="534"/>
                </a:lnTo>
                <a:lnTo>
                  <a:pt x="1012" y="533"/>
                </a:lnTo>
                <a:lnTo>
                  <a:pt x="996" y="529"/>
                </a:lnTo>
                <a:lnTo>
                  <a:pt x="982" y="528"/>
                </a:lnTo>
                <a:lnTo>
                  <a:pt x="970" y="531"/>
                </a:lnTo>
                <a:lnTo>
                  <a:pt x="960" y="537"/>
                </a:lnTo>
                <a:lnTo>
                  <a:pt x="952" y="547"/>
                </a:lnTo>
                <a:lnTo>
                  <a:pt x="947" y="559"/>
                </a:lnTo>
                <a:lnTo>
                  <a:pt x="945" y="574"/>
                </a:lnTo>
                <a:lnTo>
                  <a:pt x="945" y="914"/>
                </a:lnTo>
                <a:lnTo>
                  <a:pt x="593" y="914"/>
                </a:lnTo>
                <a:lnTo>
                  <a:pt x="576" y="917"/>
                </a:lnTo>
                <a:lnTo>
                  <a:pt x="561" y="923"/>
                </a:lnTo>
                <a:lnTo>
                  <a:pt x="551" y="934"/>
                </a:lnTo>
                <a:lnTo>
                  <a:pt x="546" y="946"/>
                </a:lnTo>
                <a:lnTo>
                  <a:pt x="545" y="961"/>
                </a:lnTo>
                <a:lnTo>
                  <a:pt x="550" y="977"/>
                </a:lnTo>
                <a:lnTo>
                  <a:pt x="550" y="978"/>
                </a:lnTo>
                <a:lnTo>
                  <a:pt x="552" y="983"/>
                </a:lnTo>
                <a:lnTo>
                  <a:pt x="555" y="990"/>
                </a:lnTo>
                <a:lnTo>
                  <a:pt x="559" y="1000"/>
                </a:lnTo>
                <a:lnTo>
                  <a:pt x="565" y="1013"/>
                </a:lnTo>
                <a:lnTo>
                  <a:pt x="569" y="1026"/>
                </a:lnTo>
                <a:lnTo>
                  <a:pt x="573" y="1040"/>
                </a:lnTo>
                <a:lnTo>
                  <a:pt x="576" y="1053"/>
                </a:lnTo>
                <a:lnTo>
                  <a:pt x="577" y="1064"/>
                </a:lnTo>
                <a:lnTo>
                  <a:pt x="575" y="1082"/>
                </a:lnTo>
                <a:lnTo>
                  <a:pt x="570" y="1100"/>
                </a:lnTo>
                <a:lnTo>
                  <a:pt x="561" y="1116"/>
                </a:lnTo>
                <a:lnTo>
                  <a:pt x="558" y="1120"/>
                </a:lnTo>
                <a:lnTo>
                  <a:pt x="546" y="1135"/>
                </a:lnTo>
                <a:lnTo>
                  <a:pt x="531" y="1147"/>
                </a:lnTo>
                <a:lnTo>
                  <a:pt x="514" y="1157"/>
                </a:lnTo>
                <a:lnTo>
                  <a:pt x="494" y="1162"/>
                </a:lnTo>
                <a:lnTo>
                  <a:pt x="473" y="1164"/>
                </a:lnTo>
                <a:lnTo>
                  <a:pt x="453" y="1162"/>
                </a:lnTo>
                <a:lnTo>
                  <a:pt x="433" y="1157"/>
                </a:lnTo>
                <a:lnTo>
                  <a:pt x="415" y="1147"/>
                </a:lnTo>
                <a:lnTo>
                  <a:pt x="400" y="1135"/>
                </a:lnTo>
                <a:lnTo>
                  <a:pt x="387" y="1120"/>
                </a:lnTo>
                <a:lnTo>
                  <a:pt x="384" y="1116"/>
                </a:lnTo>
                <a:lnTo>
                  <a:pt x="376" y="1100"/>
                </a:lnTo>
                <a:lnTo>
                  <a:pt x="371" y="1082"/>
                </a:lnTo>
                <a:lnTo>
                  <a:pt x="370" y="1064"/>
                </a:lnTo>
                <a:lnTo>
                  <a:pt x="371" y="1053"/>
                </a:lnTo>
                <a:lnTo>
                  <a:pt x="373" y="1040"/>
                </a:lnTo>
                <a:lnTo>
                  <a:pt x="377" y="1026"/>
                </a:lnTo>
                <a:lnTo>
                  <a:pt x="382" y="1013"/>
                </a:lnTo>
                <a:lnTo>
                  <a:pt x="386" y="1000"/>
                </a:lnTo>
                <a:lnTo>
                  <a:pt x="390" y="990"/>
                </a:lnTo>
                <a:lnTo>
                  <a:pt x="393" y="983"/>
                </a:lnTo>
                <a:lnTo>
                  <a:pt x="396" y="978"/>
                </a:lnTo>
                <a:lnTo>
                  <a:pt x="396" y="977"/>
                </a:lnTo>
                <a:lnTo>
                  <a:pt x="401" y="961"/>
                </a:lnTo>
                <a:lnTo>
                  <a:pt x="401" y="946"/>
                </a:lnTo>
                <a:lnTo>
                  <a:pt x="395" y="934"/>
                </a:lnTo>
                <a:lnTo>
                  <a:pt x="385" y="923"/>
                </a:lnTo>
                <a:lnTo>
                  <a:pt x="371" y="917"/>
                </a:lnTo>
                <a:lnTo>
                  <a:pt x="353" y="914"/>
                </a:lnTo>
                <a:lnTo>
                  <a:pt x="0" y="914"/>
                </a:lnTo>
                <a:lnTo>
                  <a:pt x="0" y="860"/>
                </a:lnTo>
                <a:lnTo>
                  <a:pt x="1" y="853"/>
                </a:lnTo>
                <a:lnTo>
                  <a:pt x="3" y="845"/>
                </a:lnTo>
                <a:lnTo>
                  <a:pt x="3" y="574"/>
                </a:lnTo>
                <a:lnTo>
                  <a:pt x="4" y="559"/>
                </a:lnTo>
                <a:lnTo>
                  <a:pt x="9" y="547"/>
                </a:lnTo>
                <a:lnTo>
                  <a:pt x="17" y="537"/>
                </a:lnTo>
                <a:lnTo>
                  <a:pt x="27" y="531"/>
                </a:lnTo>
                <a:lnTo>
                  <a:pt x="39" y="528"/>
                </a:lnTo>
                <a:lnTo>
                  <a:pt x="52" y="529"/>
                </a:lnTo>
                <a:lnTo>
                  <a:pt x="68" y="533"/>
                </a:lnTo>
                <a:lnTo>
                  <a:pt x="71" y="534"/>
                </a:lnTo>
                <a:lnTo>
                  <a:pt x="78" y="537"/>
                </a:lnTo>
                <a:lnTo>
                  <a:pt x="88" y="541"/>
                </a:lnTo>
                <a:lnTo>
                  <a:pt x="101" y="545"/>
                </a:lnTo>
                <a:lnTo>
                  <a:pt x="116" y="550"/>
                </a:lnTo>
                <a:lnTo>
                  <a:pt x="130" y="554"/>
                </a:lnTo>
                <a:lnTo>
                  <a:pt x="144" y="557"/>
                </a:lnTo>
                <a:lnTo>
                  <a:pt x="156" y="558"/>
                </a:lnTo>
                <a:lnTo>
                  <a:pt x="181" y="555"/>
                </a:lnTo>
                <a:lnTo>
                  <a:pt x="202" y="548"/>
                </a:lnTo>
                <a:lnTo>
                  <a:pt x="221" y="536"/>
                </a:lnTo>
                <a:lnTo>
                  <a:pt x="238" y="520"/>
                </a:lnTo>
                <a:lnTo>
                  <a:pt x="249" y="502"/>
                </a:lnTo>
                <a:lnTo>
                  <a:pt x="257" y="481"/>
                </a:lnTo>
                <a:lnTo>
                  <a:pt x="260" y="457"/>
                </a:lnTo>
                <a:lnTo>
                  <a:pt x="257" y="435"/>
                </a:lnTo>
                <a:lnTo>
                  <a:pt x="249" y="414"/>
                </a:lnTo>
                <a:lnTo>
                  <a:pt x="238" y="395"/>
                </a:lnTo>
                <a:lnTo>
                  <a:pt x="221" y="380"/>
                </a:lnTo>
                <a:lnTo>
                  <a:pt x="202" y="368"/>
                </a:lnTo>
                <a:lnTo>
                  <a:pt x="181" y="361"/>
                </a:lnTo>
                <a:lnTo>
                  <a:pt x="156" y="358"/>
                </a:lnTo>
                <a:lnTo>
                  <a:pt x="144" y="359"/>
                </a:lnTo>
                <a:lnTo>
                  <a:pt x="130" y="362"/>
                </a:lnTo>
                <a:lnTo>
                  <a:pt x="116" y="366"/>
                </a:lnTo>
                <a:lnTo>
                  <a:pt x="101" y="370"/>
                </a:lnTo>
                <a:lnTo>
                  <a:pt x="88" y="375"/>
                </a:lnTo>
                <a:lnTo>
                  <a:pt x="78" y="379"/>
                </a:lnTo>
                <a:lnTo>
                  <a:pt x="71" y="382"/>
                </a:lnTo>
                <a:lnTo>
                  <a:pt x="68" y="383"/>
                </a:lnTo>
                <a:lnTo>
                  <a:pt x="52" y="387"/>
                </a:lnTo>
                <a:lnTo>
                  <a:pt x="39" y="388"/>
                </a:lnTo>
                <a:lnTo>
                  <a:pt x="27" y="385"/>
                </a:lnTo>
                <a:lnTo>
                  <a:pt x="17" y="378"/>
                </a:lnTo>
                <a:lnTo>
                  <a:pt x="9" y="369"/>
                </a:lnTo>
                <a:lnTo>
                  <a:pt x="4" y="357"/>
                </a:lnTo>
                <a:lnTo>
                  <a:pt x="3" y="341"/>
                </a:lnTo>
                <a:lnTo>
                  <a:pt x="5" y="70"/>
                </a:lnTo>
                <a:lnTo>
                  <a:pt x="5" y="64"/>
                </a:lnTo>
                <a:lnTo>
                  <a:pt x="5" y="57"/>
                </a:lnTo>
                <a:lnTo>
                  <a:pt x="5" y="52"/>
                </a:lnTo>
                <a:lnTo>
                  <a:pt x="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5274519" y="1295400"/>
            <a:ext cx="1908175" cy="1846263"/>
          </a:xfrm>
          <a:custGeom>
            <a:avLst/>
            <a:gdLst>
              <a:gd name="T0" fmla="*/ 530 w 1202"/>
              <a:gd name="T1" fmla="*/ 17 h 1163"/>
              <a:gd name="T2" fmla="*/ 569 w 1202"/>
              <a:gd name="T3" fmla="*/ 64 h 1163"/>
              <a:gd name="T4" fmla="*/ 572 w 1202"/>
              <a:gd name="T5" fmla="*/ 124 h 1163"/>
              <a:gd name="T6" fmla="*/ 555 w 1202"/>
              <a:gd name="T7" fmla="*/ 174 h 1163"/>
              <a:gd name="T8" fmla="*/ 544 w 1202"/>
              <a:gd name="T9" fmla="*/ 203 h 1163"/>
              <a:gd name="T10" fmla="*/ 574 w 1202"/>
              <a:gd name="T11" fmla="*/ 247 h 1163"/>
              <a:gd name="T12" fmla="*/ 945 w 1202"/>
              <a:gd name="T13" fmla="*/ 249 h 1163"/>
              <a:gd name="T14" fmla="*/ 959 w 1202"/>
              <a:gd name="T15" fmla="*/ 627 h 1163"/>
              <a:gd name="T16" fmla="*/ 1010 w 1202"/>
              <a:gd name="T17" fmla="*/ 631 h 1163"/>
              <a:gd name="T18" fmla="*/ 1043 w 1202"/>
              <a:gd name="T19" fmla="*/ 619 h 1163"/>
              <a:gd name="T20" fmla="*/ 1098 w 1202"/>
              <a:gd name="T21" fmla="*/ 607 h 1163"/>
              <a:gd name="T22" fmla="*/ 1180 w 1202"/>
              <a:gd name="T23" fmla="*/ 644 h 1163"/>
              <a:gd name="T24" fmla="*/ 1199 w 1202"/>
              <a:gd name="T25" fmla="*/ 730 h 1163"/>
              <a:gd name="T26" fmla="*/ 1144 w 1202"/>
              <a:gd name="T27" fmla="*/ 796 h 1163"/>
              <a:gd name="T28" fmla="*/ 1072 w 1202"/>
              <a:gd name="T29" fmla="*/ 802 h 1163"/>
              <a:gd name="T30" fmla="*/ 1020 w 1202"/>
              <a:gd name="T31" fmla="*/ 786 h 1163"/>
              <a:gd name="T32" fmla="*/ 981 w 1202"/>
              <a:gd name="T33" fmla="*/ 777 h 1163"/>
              <a:gd name="T34" fmla="*/ 946 w 1202"/>
              <a:gd name="T35" fmla="*/ 808 h 1163"/>
              <a:gd name="T36" fmla="*/ 574 w 1202"/>
              <a:gd name="T37" fmla="*/ 1161 h 1163"/>
              <a:gd name="T38" fmla="*/ 544 w 1202"/>
              <a:gd name="T39" fmla="*/ 1117 h 1163"/>
              <a:gd name="T40" fmla="*/ 558 w 1202"/>
              <a:gd name="T41" fmla="*/ 1081 h 1163"/>
              <a:gd name="T42" fmla="*/ 574 w 1202"/>
              <a:gd name="T43" fmla="*/ 1026 h 1163"/>
              <a:gd name="T44" fmla="*/ 553 w 1202"/>
              <a:gd name="T45" fmla="*/ 952 h 1163"/>
              <a:gd name="T46" fmla="*/ 472 w 1202"/>
              <a:gd name="T47" fmla="*/ 914 h 1163"/>
              <a:gd name="T48" fmla="*/ 391 w 1202"/>
              <a:gd name="T49" fmla="*/ 952 h 1163"/>
              <a:gd name="T50" fmla="*/ 369 w 1202"/>
              <a:gd name="T51" fmla="*/ 1026 h 1163"/>
              <a:gd name="T52" fmla="*/ 387 w 1202"/>
              <a:gd name="T53" fmla="*/ 1081 h 1163"/>
              <a:gd name="T54" fmla="*/ 400 w 1202"/>
              <a:gd name="T55" fmla="*/ 1117 h 1163"/>
              <a:gd name="T56" fmla="*/ 369 w 1202"/>
              <a:gd name="T57" fmla="*/ 1161 h 1163"/>
              <a:gd name="T58" fmla="*/ 1 w 1202"/>
              <a:gd name="T59" fmla="*/ 1101 h 1163"/>
              <a:gd name="T60" fmla="*/ 8 w 1202"/>
              <a:gd name="T61" fmla="*/ 795 h 1163"/>
              <a:gd name="T62" fmla="*/ 52 w 1202"/>
              <a:gd name="T63" fmla="*/ 777 h 1163"/>
              <a:gd name="T64" fmla="*/ 87 w 1202"/>
              <a:gd name="T65" fmla="*/ 789 h 1163"/>
              <a:gd name="T66" fmla="*/ 143 w 1202"/>
              <a:gd name="T67" fmla="*/ 805 h 1163"/>
              <a:gd name="T68" fmla="*/ 220 w 1202"/>
              <a:gd name="T69" fmla="*/ 785 h 1163"/>
              <a:gd name="T70" fmla="*/ 258 w 1202"/>
              <a:gd name="T71" fmla="*/ 706 h 1163"/>
              <a:gd name="T72" fmla="*/ 220 w 1202"/>
              <a:gd name="T73" fmla="*/ 628 h 1163"/>
              <a:gd name="T74" fmla="*/ 143 w 1202"/>
              <a:gd name="T75" fmla="*/ 608 h 1163"/>
              <a:gd name="T76" fmla="*/ 87 w 1202"/>
              <a:gd name="T77" fmla="*/ 624 h 1163"/>
              <a:gd name="T78" fmla="*/ 52 w 1202"/>
              <a:gd name="T79" fmla="*/ 636 h 1163"/>
              <a:gd name="T80" fmla="*/ 8 w 1202"/>
              <a:gd name="T81" fmla="*/ 618 h 1163"/>
              <a:gd name="T82" fmla="*/ 1 w 1202"/>
              <a:gd name="T83" fmla="*/ 311 h 1163"/>
              <a:gd name="T84" fmla="*/ 71 w 1202"/>
              <a:gd name="T85" fmla="*/ 249 h 1163"/>
              <a:gd name="T86" fmla="*/ 394 w 1202"/>
              <a:gd name="T87" fmla="*/ 231 h 1163"/>
              <a:gd name="T88" fmla="*/ 394 w 1202"/>
              <a:gd name="T89" fmla="*/ 185 h 1163"/>
              <a:gd name="T90" fmla="*/ 380 w 1202"/>
              <a:gd name="T91" fmla="*/ 152 h 1163"/>
              <a:gd name="T92" fmla="*/ 368 w 1202"/>
              <a:gd name="T93" fmla="*/ 100 h 1163"/>
              <a:gd name="T94" fmla="*/ 387 w 1202"/>
              <a:gd name="T95" fmla="*/ 44 h 1163"/>
              <a:gd name="T96" fmla="*/ 451 w 1202"/>
              <a:gd name="T97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2" h="1163">
                <a:moveTo>
                  <a:pt x="472" y="0"/>
                </a:moveTo>
                <a:lnTo>
                  <a:pt x="492" y="2"/>
                </a:lnTo>
                <a:lnTo>
                  <a:pt x="512" y="8"/>
                </a:lnTo>
                <a:lnTo>
                  <a:pt x="530" y="17"/>
                </a:lnTo>
                <a:lnTo>
                  <a:pt x="545" y="30"/>
                </a:lnTo>
                <a:lnTo>
                  <a:pt x="558" y="44"/>
                </a:lnTo>
                <a:lnTo>
                  <a:pt x="561" y="48"/>
                </a:lnTo>
                <a:lnTo>
                  <a:pt x="569" y="64"/>
                </a:lnTo>
                <a:lnTo>
                  <a:pt x="574" y="81"/>
                </a:lnTo>
                <a:lnTo>
                  <a:pt x="575" y="100"/>
                </a:lnTo>
                <a:lnTo>
                  <a:pt x="574" y="111"/>
                </a:lnTo>
                <a:lnTo>
                  <a:pt x="572" y="124"/>
                </a:lnTo>
                <a:lnTo>
                  <a:pt x="568" y="138"/>
                </a:lnTo>
                <a:lnTo>
                  <a:pt x="563" y="152"/>
                </a:lnTo>
                <a:lnTo>
                  <a:pt x="559" y="164"/>
                </a:lnTo>
                <a:lnTo>
                  <a:pt x="555" y="174"/>
                </a:lnTo>
                <a:lnTo>
                  <a:pt x="552" y="181"/>
                </a:lnTo>
                <a:lnTo>
                  <a:pt x="549" y="185"/>
                </a:lnTo>
                <a:lnTo>
                  <a:pt x="549" y="186"/>
                </a:lnTo>
                <a:lnTo>
                  <a:pt x="544" y="203"/>
                </a:lnTo>
                <a:lnTo>
                  <a:pt x="544" y="218"/>
                </a:lnTo>
                <a:lnTo>
                  <a:pt x="551" y="231"/>
                </a:lnTo>
                <a:lnTo>
                  <a:pt x="560" y="240"/>
                </a:lnTo>
                <a:lnTo>
                  <a:pt x="574" y="247"/>
                </a:lnTo>
                <a:lnTo>
                  <a:pt x="592" y="249"/>
                </a:lnTo>
                <a:lnTo>
                  <a:pt x="872" y="249"/>
                </a:lnTo>
                <a:lnTo>
                  <a:pt x="873" y="249"/>
                </a:lnTo>
                <a:lnTo>
                  <a:pt x="945" y="249"/>
                </a:lnTo>
                <a:lnTo>
                  <a:pt x="945" y="590"/>
                </a:lnTo>
                <a:lnTo>
                  <a:pt x="946" y="605"/>
                </a:lnTo>
                <a:lnTo>
                  <a:pt x="951" y="618"/>
                </a:lnTo>
                <a:lnTo>
                  <a:pt x="959" y="627"/>
                </a:lnTo>
                <a:lnTo>
                  <a:pt x="969" y="633"/>
                </a:lnTo>
                <a:lnTo>
                  <a:pt x="981" y="636"/>
                </a:lnTo>
                <a:lnTo>
                  <a:pt x="994" y="636"/>
                </a:lnTo>
                <a:lnTo>
                  <a:pt x="1010" y="631"/>
                </a:lnTo>
                <a:lnTo>
                  <a:pt x="1013" y="630"/>
                </a:lnTo>
                <a:lnTo>
                  <a:pt x="1020" y="628"/>
                </a:lnTo>
                <a:lnTo>
                  <a:pt x="1030" y="624"/>
                </a:lnTo>
                <a:lnTo>
                  <a:pt x="1043" y="619"/>
                </a:lnTo>
                <a:lnTo>
                  <a:pt x="1058" y="615"/>
                </a:lnTo>
                <a:lnTo>
                  <a:pt x="1072" y="611"/>
                </a:lnTo>
                <a:lnTo>
                  <a:pt x="1086" y="608"/>
                </a:lnTo>
                <a:lnTo>
                  <a:pt x="1098" y="607"/>
                </a:lnTo>
                <a:lnTo>
                  <a:pt x="1123" y="609"/>
                </a:lnTo>
                <a:lnTo>
                  <a:pt x="1144" y="617"/>
                </a:lnTo>
                <a:lnTo>
                  <a:pt x="1163" y="628"/>
                </a:lnTo>
                <a:lnTo>
                  <a:pt x="1180" y="644"/>
                </a:lnTo>
                <a:lnTo>
                  <a:pt x="1192" y="663"/>
                </a:lnTo>
                <a:lnTo>
                  <a:pt x="1199" y="683"/>
                </a:lnTo>
                <a:lnTo>
                  <a:pt x="1202" y="706"/>
                </a:lnTo>
                <a:lnTo>
                  <a:pt x="1199" y="730"/>
                </a:lnTo>
                <a:lnTo>
                  <a:pt x="1192" y="750"/>
                </a:lnTo>
                <a:lnTo>
                  <a:pt x="1180" y="769"/>
                </a:lnTo>
                <a:lnTo>
                  <a:pt x="1163" y="785"/>
                </a:lnTo>
                <a:lnTo>
                  <a:pt x="1144" y="796"/>
                </a:lnTo>
                <a:lnTo>
                  <a:pt x="1123" y="804"/>
                </a:lnTo>
                <a:lnTo>
                  <a:pt x="1098" y="806"/>
                </a:lnTo>
                <a:lnTo>
                  <a:pt x="1086" y="805"/>
                </a:lnTo>
                <a:lnTo>
                  <a:pt x="1072" y="802"/>
                </a:lnTo>
                <a:lnTo>
                  <a:pt x="1058" y="799"/>
                </a:lnTo>
                <a:lnTo>
                  <a:pt x="1043" y="794"/>
                </a:lnTo>
                <a:lnTo>
                  <a:pt x="1030" y="789"/>
                </a:lnTo>
                <a:lnTo>
                  <a:pt x="1020" y="786"/>
                </a:lnTo>
                <a:lnTo>
                  <a:pt x="1013" y="783"/>
                </a:lnTo>
                <a:lnTo>
                  <a:pt x="1010" y="782"/>
                </a:lnTo>
                <a:lnTo>
                  <a:pt x="994" y="777"/>
                </a:lnTo>
                <a:lnTo>
                  <a:pt x="981" y="777"/>
                </a:lnTo>
                <a:lnTo>
                  <a:pt x="969" y="780"/>
                </a:lnTo>
                <a:lnTo>
                  <a:pt x="959" y="786"/>
                </a:lnTo>
                <a:lnTo>
                  <a:pt x="951" y="795"/>
                </a:lnTo>
                <a:lnTo>
                  <a:pt x="946" y="808"/>
                </a:lnTo>
                <a:lnTo>
                  <a:pt x="945" y="822"/>
                </a:lnTo>
                <a:lnTo>
                  <a:pt x="945" y="1163"/>
                </a:lnTo>
                <a:lnTo>
                  <a:pt x="592" y="1163"/>
                </a:lnTo>
                <a:lnTo>
                  <a:pt x="574" y="1161"/>
                </a:lnTo>
                <a:lnTo>
                  <a:pt x="560" y="1155"/>
                </a:lnTo>
                <a:lnTo>
                  <a:pt x="551" y="1145"/>
                </a:lnTo>
                <a:lnTo>
                  <a:pt x="544" y="1132"/>
                </a:lnTo>
                <a:lnTo>
                  <a:pt x="544" y="1117"/>
                </a:lnTo>
                <a:lnTo>
                  <a:pt x="549" y="1100"/>
                </a:lnTo>
                <a:lnTo>
                  <a:pt x="551" y="1097"/>
                </a:lnTo>
                <a:lnTo>
                  <a:pt x="554" y="1091"/>
                </a:lnTo>
                <a:lnTo>
                  <a:pt x="558" y="1081"/>
                </a:lnTo>
                <a:lnTo>
                  <a:pt x="563" y="1068"/>
                </a:lnTo>
                <a:lnTo>
                  <a:pt x="567" y="1054"/>
                </a:lnTo>
                <a:lnTo>
                  <a:pt x="571" y="1040"/>
                </a:lnTo>
                <a:lnTo>
                  <a:pt x="574" y="1026"/>
                </a:lnTo>
                <a:lnTo>
                  <a:pt x="575" y="1014"/>
                </a:lnTo>
                <a:lnTo>
                  <a:pt x="573" y="991"/>
                </a:lnTo>
                <a:lnTo>
                  <a:pt x="565" y="970"/>
                </a:lnTo>
                <a:lnTo>
                  <a:pt x="553" y="952"/>
                </a:lnTo>
                <a:lnTo>
                  <a:pt x="536" y="936"/>
                </a:lnTo>
                <a:lnTo>
                  <a:pt x="517" y="924"/>
                </a:lnTo>
                <a:lnTo>
                  <a:pt x="496" y="917"/>
                </a:lnTo>
                <a:lnTo>
                  <a:pt x="472" y="914"/>
                </a:lnTo>
                <a:lnTo>
                  <a:pt x="448" y="917"/>
                </a:lnTo>
                <a:lnTo>
                  <a:pt x="426" y="924"/>
                </a:lnTo>
                <a:lnTo>
                  <a:pt x="407" y="936"/>
                </a:lnTo>
                <a:lnTo>
                  <a:pt x="391" y="952"/>
                </a:lnTo>
                <a:lnTo>
                  <a:pt x="378" y="970"/>
                </a:lnTo>
                <a:lnTo>
                  <a:pt x="371" y="991"/>
                </a:lnTo>
                <a:lnTo>
                  <a:pt x="368" y="1014"/>
                </a:lnTo>
                <a:lnTo>
                  <a:pt x="369" y="1026"/>
                </a:lnTo>
                <a:lnTo>
                  <a:pt x="372" y="1040"/>
                </a:lnTo>
                <a:lnTo>
                  <a:pt x="376" y="1054"/>
                </a:lnTo>
                <a:lnTo>
                  <a:pt x="381" y="1068"/>
                </a:lnTo>
                <a:lnTo>
                  <a:pt x="387" y="1081"/>
                </a:lnTo>
                <a:lnTo>
                  <a:pt x="391" y="1091"/>
                </a:lnTo>
                <a:lnTo>
                  <a:pt x="394" y="1097"/>
                </a:lnTo>
                <a:lnTo>
                  <a:pt x="395" y="1100"/>
                </a:lnTo>
                <a:lnTo>
                  <a:pt x="400" y="1117"/>
                </a:lnTo>
                <a:lnTo>
                  <a:pt x="399" y="1132"/>
                </a:lnTo>
                <a:lnTo>
                  <a:pt x="394" y="1145"/>
                </a:lnTo>
                <a:lnTo>
                  <a:pt x="384" y="1155"/>
                </a:lnTo>
                <a:lnTo>
                  <a:pt x="369" y="1161"/>
                </a:lnTo>
                <a:lnTo>
                  <a:pt x="352" y="1163"/>
                </a:lnTo>
                <a:lnTo>
                  <a:pt x="0" y="1163"/>
                </a:lnTo>
                <a:lnTo>
                  <a:pt x="0" y="1108"/>
                </a:lnTo>
                <a:lnTo>
                  <a:pt x="1" y="1101"/>
                </a:lnTo>
                <a:lnTo>
                  <a:pt x="1" y="1094"/>
                </a:lnTo>
                <a:lnTo>
                  <a:pt x="1" y="822"/>
                </a:lnTo>
                <a:lnTo>
                  <a:pt x="3" y="808"/>
                </a:lnTo>
                <a:lnTo>
                  <a:pt x="8" y="795"/>
                </a:lnTo>
                <a:lnTo>
                  <a:pt x="15" y="786"/>
                </a:lnTo>
                <a:lnTo>
                  <a:pt x="25" y="780"/>
                </a:lnTo>
                <a:lnTo>
                  <a:pt x="37" y="777"/>
                </a:lnTo>
                <a:lnTo>
                  <a:pt x="52" y="777"/>
                </a:lnTo>
                <a:lnTo>
                  <a:pt x="67" y="782"/>
                </a:lnTo>
                <a:lnTo>
                  <a:pt x="69" y="783"/>
                </a:lnTo>
                <a:lnTo>
                  <a:pt x="76" y="786"/>
                </a:lnTo>
                <a:lnTo>
                  <a:pt x="87" y="789"/>
                </a:lnTo>
                <a:lnTo>
                  <a:pt x="99" y="794"/>
                </a:lnTo>
                <a:lnTo>
                  <a:pt x="114" y="799"/>
                </a:lnTo>
                <a:lnTo>
                  <a:pt x="129" y="802"/>
                </a:lnTo>
                <a:lnTo>
                  <a:pt x="143" y="805"/>
                </a:lnTo>
                <a:lnTo>
                  <a:pt x="155" y="806"/>
                </a:lnTo>
                <a:lnTo>
                  <a:pt x="179" y="804"/>
                </a:lnTo>
                <a:lnTo>
                  <a:pt x="200" y="796"/>
                </a:lnTo>
                <a:lnTo>
                  <a:pt x="220" y="785"/>
                </a:lnTo>
                <a:lnTo>
                  <a:pt x="236" y="769"/>
                </a:lnTo>
                <a:lnTo>
                  <a:pt x="248" y="750"/>
                </a:lnTo>
                <a:lnTo>
                  <a:pt x="256" y="730"/>
                </a:lnTo>
                <a:lnTo>
                  <a:pt x="258" y="706"/>
                </a:lnTo>
                <a:lnTo>
                  <a:pt x="256" y="683"/>
                </a:lnTo>
                <a:lnTo>
                  <a:pt x="248" y="663"/>
                </a:lnTo>
                <a:lnTo>
                  <a:pt x="236" y="644"/>
                </a:lnTo>
                <a:lnTo>
                  <a:pt x="220" y="628"/>
                </a:lnTo>
                <a:lnTo>
                  <a:pt x="200" y="617"/>
                </a:lnTo>
                <a:lnTo>
                  <a:pt x="179" y="609"/>
                </a:lnTo>
                <a:lnTo>
                  <a:pt x="155" y="607"/>
                </a:lnTo>
                <a:lnTo>
                  <a:pt x="143" y="608"/>
                </a:lnTo>
                <a:lnTo>
                  <a:pt x="129" y="611"/>
                </a:lnTo>
                <a:lnTo>
                  <a:pt x="114" y="615"/>
                </a:lnTo>
                <a:lnTo>
                  <a:pt x="99" y="619"/>
                </a:lnTo>
                <a:lnTo>
                  <a:pt x="87" y="624"/>
                </a:lnTo>
                <a:lnTo>
                  <a:pt x="76" y="628"/>
                </a:lnTo>
                <a:lnTo>
                  <a:pt x="69" y="630"/>
                </a:lnTo>
                <a:lnTo>
                  <a:pt x="67" y="631"/>
                </a:lnTo>
                <a:lnTo>
                  <a:pt x="52" y="636"/>
                </a:lnTo>
                <a:lnTo>
                  <a:pt x="37" y="636"/>
                </a:lnTo>
                <a:lnTo>
                  <a:pt x="25" y="633"/>
                </a:lnTo>
                <a:lnTo>
                  <a:pt x="15" y="627"/>
                </a:lnTo>
                <a:lnTo>
                  <a:pt x="8" y="618"/>
                </a:lnTo>
                <a:lnTo>
                  <a:pt x="3" y="605"/>
                </a:lnTo>
                <a:lnTo>
                  <a:pt x="1" y="590"/>
                </a:lnTo>
                <a:lnTo>
                  <a:pt x="1" y="319"/>
                </a:lnTo>
                <a:lnTo>
                  <a:pt x="1" y="311"/>
                </a:lnTo>
                <a:lnTo>
                  <a:pt x="0" y="304"/>
                </a:lnTo>
                <a:lnTo>
                  <a:pt x="0" y="249"/>
                </a:lnTo>
                <a:lnTo>
                  <a:pt x="71" y="249"/>
                </a:lnTo>
                <a:lnTo>
                  <a:pt x="71" y="249"/>
                </a:lnTo>
                <a:lnTo>
                  <a:pt x="352" y="249"/>
                </a:lnTo>
                <a:lnTo>
                  <a:pt x="369" y="247"/>
                </a:lnTo>
                <a:lnTo>
                  <a:pt x="384" y="240"/>
                </a:lnTo>
                <a:lnTo>
                  <a:pt x="394" y="231"/>
                </a:lnTo>
                <a:lnTo>
                  <a:pt x="399" y="218"/>
                </a:lnTo>
                <a:lnTo>
                  <a:pt x="400" y="203"/>
                </a:lnTo>
                <a:lnTo>
                  <a:pt x="395" y="186"/>
                </a:lnTo>
                <a:lnTo>
                  <a:pt x="394" y="185"/>
                </a:lnTo>
                <a:lnTo>
                  <a:pt x="393" y="181"/>
                </a:lnTo>
                <a:lnTo>
                  <a:pt x="390" y="174"/>
                </a:lnTo>
                <a:lnTo>
                  <a:pt x="386" y="164"/>
                </a:lnTo>
                <a:lnTo>
                  <a:pt x="380" y="152"/>
                </a:lnTo>
                <a:lnTo>
                  <a:pt x="376" y="138"/>
                </a:lnTo>
                <a:lnTo>
                  <a:pt x="372" y="124"/>
                </a:lnTo>
                <a:lnTo>
                  <a:pt x="369" y="111"/>
                </a:lnTo>
                <a:lnTo>
                  <a:pt x="368" y="100"/>
                </a:lnTo>
                <a:lnTo>
                  <a:pt x="370" y="81"/>
                </a:lnTo>
                <a:lnTo>
                  <a:pt x="375" y="64"/>
                </a:lnTo>
                <a:lnTo>
                  <a:pt x="384" y="48"/>
                </a:lnTo>
                <a:lnTo>
                  <a:pt x="387" y="44"/>
                </a:lnTo>
                <a:lnTo>
                  <a:pt x="399" y="30"/>
                </a:lnTo>
                <a:lnTo>
                  <a:pt x="414" y="17"/>
                </a:lnTo>
                <a:lnTo>
                  <a:pt x="431" y="8"/>
                </a:lnTo>
                <a:lnTo>
                  <a:pt x="451" y="2"/>
                </a:lnTo>
                <a:lnTo>
                  <a:pt x="47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50048" y="2092995"/>
            <a:ext cx="320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Squeeze the power of in-memory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with Code-to-data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0048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HANA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3751" y="2092995"/>
            <a:ext cx="290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Transactional Fiori Apps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Web Design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8886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Fiori UX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0048" y="5275591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Side-by-side extension scenarios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Cloud solutions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50048" y="4941889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Ready Extension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8854" y="5275591"/>
            <a:ext cx="2529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your ABAP skills to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cloud native apps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5681" y="4680232"/>
            <a:ext cx="334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programming with ABAP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4557" y="3520351"/>
            <a:ext cx="117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ABAP in Cloud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694473" y="5019676"/>
            <a:ext cx="650754" cy="714990"/>
            <a:chOff x="2171700" y="1574800"/>
            <a:chExt cx="739776" cy="812800"/>
          </a:xfrm>
          <a:solidFill>
            <a:schemeClr val="bg1"/>
          </a:solidFill>
        </p:grpSpPr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2292350" y="1700213"/>
              <a:ext cx="498475" cy="687387"/>
            </a:xfrm>
            <a:custGeom>
              <a:avLst/>
              <a:gdLst>
                <a:gd name="T0" fmla="*/ 813 w 2197"/>
                <a:gd name="T1" fmla="*/ 324 h 3032"/>
                <a:gd name="T2" fmla="*/ 519 w 2197"/>
                <a:gd name="T3" fmla="*/ 505 h 3032"/>
                <a:gd name="T4" fmla="*/ 329 w 2197"/>
                <a:gd name="T5" fmla="*/ 783 h 3032"/>
                <a:gd name="T6" fmla="*/ 281 w 2197"/>
                <a:gd name="T7" fmla="*/ 1120 h 3032"/>
                <a:gd name="T8" fmla="*/ 340 w 2197"/>
                <a:gd name="T9" fmla="*/ 1390 h 3032"/>
                <a:gd name="T10" fmla="*/ 449 w 2197"/>
                <a:gd name="T11" fmla="*/ 1594 h 3032"/>
                <a:gd name="T12" fmla="*/ 575 w 2197"/>
                <a:gd name="T13" fmla="*/ 1783 h 3032"/>
                <a:gd name="T14" fmla="*/ 653 w 2197"/>
                <a:gd name="T15" fmla="*/ 1996 h 3032"/>
                <a:gd name="T16" fmla="*/ 700 w 2197"/>
                <a:gd name="T17" fmla="*/ 2142 h 3032"/>
                <a:gd name="T18" fmla="*/ 1457 w 2197"/>
                <a:gd name="T19" fmla="*/ 2178 h 3032"/>
                <a:gd name="T20" fmla="*/ 1539 w 2197"/>
                <a:gd name="T21" fmla="*/ 2071 h 3032"/>
                <a:gd name="T22" fmla="*/ 1581 w 2197"/>
                <a:gd name="T23" fmla="*/ 1864 h 3032"/>
                <a:gd name="T24" fmla="*/ 1700 w 2197"/>
                <a:gd name="T25" fmla="*/ 1666 h 3032"/>
                <a:gd name="T26" fmla="*/ 1817 w 2197"/>
                <a:gd name="T27" fmla="*/ 1478 h 3032"/>
                <a:gd name="T28" fmla="*/ 1902 w 2197"/>
                <a:gd name="T29" fmla="*/ 1238 h 3032"/>
                <a:gd name="T30" fmla="*/ 1907 w 2197"/>
                <a:gd name="T31" fmla="*/ 915 h 3032"/>
                <a:gd name="T32" fmla="*/ 1769 w 2197"/>
                <a:gd name="T33" fmla="*/ 606 h 3032"/>
                <a:gd name="T34" fmla="*/ 1513 w 2197"/>
                <a:gd name="T35" fmla="*/ 382 h 3032"/>
                <a:gd name="T36" fmla="*/ 1174 w 2197"/>
                <a:gd name="T37" fmla="*/ 279 h 3032"/>
                <a:gd name="T38" fmla="*/ 1362 w 2197"/>
                <a:gd name="T39" fmla="*/ 32 h 3032"/>
                <a:gd name="T40" fmla="*/ 1747 w 2197"/>
                <a:gd name="T41" fmla="*/ 204 h 3032"/>
                <a:gd name="T42" fmla="*/ 2033 w 2197"/>
                <a:gd name="T43" fmla="*/ 499 h 3032"/>
                <a:gd name="T44" fmla="*/ 2182 w 2197"/>
                <a:gd name="T45" fmla="*/ 883 h 3032"/>
                <a:gd name="T46" fmla="*/ 2180 w 2197"/>
                <a:gd name="T47" fmla="*/ 1263 h 3032"/>
                <a:gd name="T48" fmla="*/ 2095 w 2197"/>
                <a:gd name="T49" fmla="*/ 1542 h 3032"/>
                <a:gd name="T50" fmla="*/ 1977 w 2197"/>
                <a:gd name="T51" fmla="*/ 1752 h 3032"/>
                <a:gd name="T52" fmla="*/ 1857 w 2197"/>
                <a:gd name="T53" fmla="*/ 1933 h 3032"/>
                <a:gd name="T54" fmla="*/ 1816 w 2197"/>
                <a:gd name="T55" fmla="*/ 2095 h 3032"/>
                <a:gd name="T56" fmla="*/ 1702 w 2197"/>
                <a:gd name="T57" fmla="*/ 2328 h 3032"/>
                <a:gd name="T58" fmla="*/ 1611 w 2197"/>
                <a:gd name="T59" fmla="*/ 2485 h 3032"/>
                <a:gd name="T60" fmla="*/ 1603 w 2197"/>
                <a:gd name="T61" fmla="*/ 2631 h 3032"/>
                <a:gd name="T62" fmla="*/ 1599 w 2197"/>
                <a:gd name="T63" fmla="*/ 2699 h 3032"/>
                <a:gd name="T64" fmla="*/ 1566 w 2197"/>
                <a:gd name="T65" fmla="*/ 2789 h 3032"/>
                <a:gd name="T66" fmla="*/ 1452 w 2197"/>
                <a:gd name="T67" fmla="*/ 2888 h 3032"/>
                <a:gd name="T68" fmla="*/ 1283 w 2197"/>
                <a:gd name="T69" fmla="*/ 3010 h 3032"/>
                <a:gd name="T70" fmla="*/ 965 w 2197"/>
                <a:gd name="T71" fmla="*/ 3030 h 3032"/>
                <a:gd name="T72" fmla="*/ 825 w 2197"/>
                <a:gd name="T73" fmla="*/ 2922 h 3032"/>
                <a:gd name="T74" fmla="*/ 657 w 2197"/>
                <a:gd name="T75" fmla="*/ 2823 h 3032"/>
                <a:gd name="T76" fmla="*/ 602 w 2197"/>
                <a:gd name="T77" fmla="*/ 2718 h 3032"/>
                <a:gd name="T78" fmla="*/ 597 w 2197"/>
                <a:gd name="T79" fmla="*/ 2671 h 3032"/>
                <a:gd name="T80" fmla="*/ 590 w 2197"/>
                <a:gd name="T81" fmla="*/ 2546 h 3032"/>
                <a:gd name="T82" fmla="*/ 582 w 2197"/>
                <a:gd name="T83" fmla="*/ 2406 h 3032"/>
                <a:gd name="T84" fmla="*/ 408 w 2197"/>
                <a:gd name="T85" fmla="*/ 2193 h 3032"/>
                <a:gd name="T86" fmla="*/ 368 w 2197"/>
                <a:gd name="T87" fmla="*/ 1991 h 3032"/>
                <a:gd name="T88" fmla="*/ 268 w 2197"/>
                <a:gd name="T89" fmla="*/ 1821 h 3032"/>
                <a:gd name="T90" fmla="*/ 149 w 2197"/>
                <a:gd name="T91" fmla="*/ 1633 h 3032"/>
                <a:gd name="T92" fmla="*/ 45 w 2197"/>
                <a:gd name="T93" fmla="*/ 1384 h 3032"/>
                <a:gd name="T94" fmla="*/ 0 w 2197"/>
                <a:gd name="T95" fmla="*/ 1054 h 3032"/>
                <a:gd name="T96" fmla="*/ 87 w 2197"/>
                <a:gd name="T97" fmla="*/ 644 h 3032"/>
                <a:gd name="T98" fmla="*/ 323 w 2197"/>
                <a:gd name="T99" fmla="*/ 310 h 3032"/>
                <a:gd name="T100" fmla="*/ 672 w 2197"/>
                <a:gd name="T101" fmla="*/ 83 h 3032"/>
                <a:gd name="T102" fmla="*/ 1099 w 2197"/>
                <a:gd name="T10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7" h="3032">
                  <a:moveTo>
                    <a:pt x="1099" y="276"/>
                  </a:moveTo>
                  <a:lnTo>
                    <a:pt x="1024" y="279"/>
                  </a:lnTo>
                  <a:lnTo>
                    <a:pt x="951" y="288"/>
                  </a:lnTo>
                  <a:lnTo>
                    <a:pt x="881" y="304"/>
                  </a:lnTo>
                  <a:lnTo>
                    <a:pt x="813" y="324"/>
                  </a:lnTo>
                  <a:lnTo>
                    <a:pt x="747" y="352"/>
                  </a:lnTo>
                  <a:lnTo>
                    <a:pt x="685" y="383"/>
                  </a:lnTo>
                  <a:lnTo>
                    <a:pt x="626" y="419"/>
                  </a:lnTo>
                  <a:lnTo>
                    <a:pt x="571" y="460"/>
                  </a:lnTo>
                  <a:lnTo>
                    <a:pt x="519" y="505"/>
                  </a:lnTo>
                  <a:lnTo>
                    <a:pt x="471" y="553"/>
                  </a:lnTo>
                  <a:lnTo>
                    <a:pt x="429" y="606"/>
                  </a:lnTo>
                  <a:lnTo>
                    <a:pt x="391" y="662"/>
                  </a:lnTo>
                  <a:lnTo>
                    <a:pt x="358" y="721"/>
                  </a:lnTo>
                  <a:lnTo>
                    <a:pt x="329" y="783"/>
                  </a:lnTo>
                  <a:lnTo>
                    <a:pt x="308" y="848"/>
                  </a:lnTo>
                  <a:lnTo>
                    <a:pt x="292" y="915"/>
                  </a:lnTo>
                  <a:lnTo>
                    <a:pt x="282" y="983"/>
                  </a:lnTo>
                  <a:lnTo>
                    <a:pt x="278" y="1054"/>
                  </a:lnTo>
                  <a:lnTo>
                    <a:pt x="281" y="1120"/>
                  </a:lnTo>
                  <a:lnTo>
                    <a:pt x="286" y="1181"/>
                  </a:lnTo>
                  <a:lnTo>
                    <a:pt x="295" y="1238"/>
                  </a:lnTo>
                  <a:lnTo>
                    <a:pt x="308" y="1292"/>
                  </a:lnTo>
                  <a:lnTo>
                    <a:pt x="323" y="1343"/>
                  </a:lnTo>
                  <a:lnTo>
                    <a:pt x="340" y="1390"/>
                  </a:lnTo>
                  <a:lnTo>
                    <a:pt x="359" y="1435"/>
                  </a:lnTo>
                  <a:lnTo>
                    <a:pt x="380" y="1478"/>
                  </a:lnTo>
                  <a:lnTo>
                    <a:pt x="402" y="1518"/>
                  </a:lnTo>
                  <a:lnTo>
                    <a:pt x="426" y="1557"/>
                  </a:lnTo>
                  <a:lnTo>
                    <a:pt x="449" y="1594"/>
                  </a:lnTo>
                  <a:lnTo>
                    <a:pt x="474" y="1630"/>
                  </a:lnTo>
                  <a:lnTo>
                    <a:pt x="496" y="1665"/>
                  </a:lnTo>
                  <a:lnTo>
                    <a:pt x="523" y="1704"/>
                  </a:lnTo>
                  <a:lnTo>
                    <a:pt x="550" y="1744"/>
                  </a:lnTo>
                  <a:lnTo>
                    <a:pt x="575" y="1783"/>
                  </a:lnTo>
                  <a:lnTo>
                    <a:pt x="597" y="1823"/>
                  </a:lnTo>
                  <a:lnTo>
                    <a:pt x="617" y="1864"/>
                  </a:lnTo>
                  <a:lnTo>
                    <a:pt x="632" y="1906"/>
                  </a:lnTo>
                  <a:lnTo>
                    <a:pt x="645" y="1950"/>
                  </a:lnTo>
                  <a:lnTo>
                    <a:pt x="653" y="1996"/>
                  </a:lnTo>
                  <a:lnTo>
                    <a:pt x="655" y="2044"/>
                  </a:lnTo>
                  <a:lnTo>
                    <a:pt x="658" y="2071"/>
                  </a:lnTo>
                  <a:lnTo>
                    <a:pt x="669" y="2097"/>
                  </a:lnTo>
                  <a:lnTo>
                    <a:pt x="682" y="2121"/>
                  </a:lnTo>
                  <a:lnTo>
                    <a:pt x="700" y="2142"/>
                  </a:lnTo>
                  <a:lnTo>
                    <a:pt x="720" y="2162"/>
                  </a:lnTo>
                  <a:lnTo>
                    <a:pt x="740" y="2178"/>
                  </a:lnTo>
                  <a:lnTo>
                    <a:pt x="759" y="2193"/>
                  </a:lnTo>
                  <a:lnTo>
                    <a:pt x="1438" y="2193"/>
                  </a:lnTo>
                  <a:lnTo>
                    <a:pt x="1457" y="2178"/>
                  </a:lnTo>
                  <a:lnTo>
                    <a:pt x="1478" y="2162"/>
                  </a:lnTo>
                  <a:lnTo>
                    <a:pt x="1498" y="2142"/>
                  </a:lnTo>
                  <a:lnTo>
                    <a:pt x="1515" y="2121"/>
                  </a:lnTo>
                  <a:lnTo>
                    <a:pt x="1529" y="2097"/>
                  </a:lnTo>
                  <a:lnTo>
                    <a:pt x="1539" y="2071"/>
                  </a:lnTo>
                  <a:lnTo>
                    <a:pt x="1542" y="2044"/>
                  </a:lnTo>
                  <a:lnTo>
                    <a:pt x="1545" y="1996"/>
                  </a:lnTo>
                  <a:lnTo>
                    <a:pt x="1553" y="1950"/>
                  </a:lnTo>
                  <a:lnTo>
                    <a:pt x="1565" y="1906"/>
                  </a:lnTo>
                  <a:lnTo>
                    <a:pt x="1581" y="1864"/>
                  </a:lnTo>
                  <a:lnTo>
                    <a:pt x="1600" y="1824"/>
                  </a:lnTo>
                  <a:lnTo>
                    <a:pt x="1623" y="1783"/>
                  </a:lnTo>
                  <a:lnTo>
                    <a:pt x="1647" y="1744"/>
                  </a:lnTo>
                  <a:lnTo>
                    <a:pt x="1673" y="1705"/>
                  </a:lnTo>
                  <a:lnTo>
                    <a:pt x="1700" y="1666"/>
                  </a:lnTo>
                  <a:lnTo>
                    <a:pt x="1724" y="1631"/>
                  </a:lnTo>
                  <a:lnTo>
                    <a:pt x="1748" y="1595"/>
                  </a:lnTo>
                  <a:lnTo>
                    <a:pt x="1772" y="1558"/>
                  </a:lnTo>
                  <a:lnTo>
                    <a:pt x="1796" y="1518"/>
                  </a:lnTo>
                  <a:lnTo>
                    <a:pt x="1817" y="1478"/>
                  </a:lnTo>
                  <a:lnTo>
                    <a:pt x="1839" y="1435"/>
                  </a:lnTo>
                  <a:lnTo>
                    <a:pt x="1858" y="1390"/>
                  </a:lnTo>
                  <a:lnTo>
                    <a:pt x="1875" y="1343"/>
                  </a:lnTo>
                  <a:lnTo>
                    <a:pt x="1890" y="1292"/>
                  </a:lnTo>
                  <a:lnTo>
                    <a:pt x="1902" y="1238"/>
                  </a:lnTo>
                  <a:lnTo>
                    <a:pt x="1911" y="1181"/>
                  </a:lnTo>
                  <a:lnTo>
                    <a:pt x="1917" y="1120"/>
                  </a:lnTo>
                  <a:lnTo>
                    <a:pt x="1919" y="1054"/>
                  </a:lnTo>
                  <a:lnTo>
                    <a:pt x="1916" y="983"/>
                  </a:lnTo>
                  <a:lnTo>
                    <a:pt x="1907" y="915"/>
                  </a:lnTo>
                  <a:lnTo>
                    <a:pt x="1890" y="847"/>
                  </a:lnTo>
                  <a:lnTo>
                    <a:pt x="1868" y="783"/>
                  </a:lnTo>
                  <a:lnTo>
                    <a:pt x="1841" y="721"/>
                  </a:lnTo>
                  <a:lnTo>
                    <a:pt x="1807" y="661"/>
                  </a:lnTo>
                  <a:lnTo>
                    <a:pt x="1769" y="606"/>
                  </a:lnTo>
                  <a:lnTo>
                    <a:pt x="1726" y="553"/>
                  </a:lnTo>
                  <a:lnTo>
                    <a:pt x="1679" y="505"/>
                  </a:lnTo>
                  <a:lnTo>
                    <a:pt x="1628" y="460"/>
                  </a:lnTo>
                  <a:lnTo>
                    <a:pt x="1572" y="418"/>
                  </a:lnTo>
                  <a:lnTo>
                    <a:pt x="1513" y="382"/>
                  </a:lnTo>
                  <a:lnTo>
                    <a:pt x="1451" y="352"/>
                  </a:lnTo>
                  <a:lnTo>
                    <a:pt x="1385" y="324"/>
                  </a:lnTo>
                  <a:lnTo>
                    <a:pt x="1317" y="304"/>
                  </a:lnTo>
                  <a:lnTo>
                    <a:pt x="1246" y="288"/>
                  </a:lnTo>
                  <a:lnTo>
                    <a:pt x="1174" y="279"/>
                  </a:lnTo>
                  <a:lnTo>
                    <a:pt x="1099" y="276"/>
                  </a:lnTo>
                  <a:close/>
                  <a:moveTo>
                    <a:pt x="1099" y="0"/>
                  </a:moveTo>
                  <a:lnTo>
                    <a:pt x="1188" y="3"/>
                  </a:lnTo>
                  <a:lnTo>
                    <a:pt x="1277" y="15"/>
                  </a:lnTo>
                  <a:lnTo>
                    <a:pt x="1362" y="32"/>
                  </a:lnTo>
                  <a:lnTo>
                    <a:pt x="1446" y="54"/>
                  </a:lnTo>
                  <a:lnTo>
                    <a:pt x="1525" y="83"/>
                  </a:lnTo>
                  <a:lnTo>
                    <a:pt x="1603" y="118"/>
                  </a:lnTo>
                  <a:lnTo>
                    <a:pt x="1676" y="159"/>
                  </a:lnTo>
                  <a:lnTo>
                    <a:pt x="1747" y="204"/>
                  </a:lnTo>
                  <a:lnTo>
                    <a:pt x="1813" y="255"/>
                  </a:lnTo>
                  <a:lnTo>
                    <a:pt x="1875" y="310"/>
                  </a:lnTo>
                  <a:lnTo>
                    <a:pt x="1932" y="368"/>
                  </a:lnTo>
                  <a:lnTo>
                    <a:pt x="1985" y="433"/>
                  </a:lnTo>
                  <a:lnTo>
                    <a:pt x="2033" y="499"/>
                  </a:lnTo>
                  <a:lnTo>
                    <a:pt x="2075" y="570"/>
                  </a:lnTo>
                  <a:lnTo>
                    <a:pt x="2111" y="644"/>
                  </a:lnTo>
                  <a:lnTo>
                    <a:pt x="2140" y="722"/>
                  </a:lnTo>
                  <a:lnTo>
                    <a:pt x="2165" y="801"/>
                  </a:lnTo>
                  <a:lnTo>
                    <a:pt x="2182" y="883"/>
                  </a:lnTo>
                  <a:lnTo>
                    <a:pt x="2194" y="968"/>
                  </a:lnTo>
                  <a:lnTo>
                    <a:pt x="2197" y="1054"/>
                  </a:lnTo>
                  <a:lnTo>
                    <a:pt x="2195" y="1128"/>
                  </a:lnTo>
                  <a:lnTo>
                    <a:pt x="2189" y="1197"/>
                  </a:lnTo>
                  <a:lnTo>
                    <a:pt x="2180" y="1263"/>
                  </a:lnTo>
                  <a:lnTo>
                    <a:pt x="2168" y="1326"/>
                  </a:lnTo>
                  <a:lnTo>
                    <a:pt x="2153" y="1384"/>
                  </a:lnTo>
                  <a:lnTo>
                    <a:pt x="2136" y="1440"/>
                  </a:lnTo>
                  <a:lnTo>
                    <a:pt x="2116" y="1493"/>
                  </a:lnTo>
                  <a:lnTo>
                    <a:pt x="2095" y="1542"/>
                  </a:lnTo>
                  <a:lnTo>
                    <a:pt x="2072" y="1588"/>
                  </a:lnTo>
                  <a:lnTo>
                    <a:pt x="2050" y="1632"/>
                  </a:lnTo>
                  <a:lnTo>
                    <a:pt x="2025" y="1675"/>
                  </a:lnTo>
                  <a:lnTo>
                    <a:pt x="2001" y="1714"/>
                  </a:lnTo>
                  <a:lnTo>
                    <a:pt x="1977" y="1752"/>
                  </a:lnTo>
                  <a:lnTo>
                    <a:pt x="1953" y="1787"/>
                  </a:lnTo>
                  <a:lnTo>
                    <a:pt x="1929" y="1820"/>
                  </a:lnTo>
                  <a:lnTo>
                    <a:pt x="1902" y="1862"/>
                  </a:lnTo>
                  <a:lnTo>
                    <a:pt x="1877" y="1899"/>
                  </a:lnTo>
                  <a:lnTo>
                    <a:pt x="1857" y="1933"/>
                  </a:lnTo>
                  <a:lnTo>
                    <a:pt x="1841" y="1963"/>
                  </a:lnTo>
                  <a:lnTo>
                    <a:pt x="1830" y="1991"/>
                  </a:lnTo>
                  <a:lnTo>
                    <a:pt x="1822" y="2019"/>
                  </a:lnTo>
                  <a:lnTo>
                    <a:pt x="1819" y="2044"/>
                  </a:lnTo>
                  <a:lnTo>
                    <a:pt x="1816" y="2095"/>
                  </a:lnTo>
                  <a:lnTo>
                    <a:pt x="1806" y="2145"/>
                  </a:lnTo>
                  <a:lnTo>
                    <a:pt x="1790" y="2193"/>
                  </a:lnTo>
                  <a:lnTo>
                    <a:pt x="1766" y="2240"/>
                  </a:lnTo>
                  <a:lnTo>
                    <a:pt x="1738" y="2285"/>
                  </a:lnTo>
                  <a:lnTo>
                    <a:pt x="1702" y="2328"/>
                  </a:lnTo>
                  <a:lnTo>
                    <a:pt x="1662" y="2369"/>
                  </a:lnTo>
                  <a:lnTo>
                    <a:pt x="1615" y="2406"/>
                  </a:lnTo>
                  <a:lnTo>
                    <a:pt x="1614" y="2429"/>
                  </a:lnTo>
                  <a:lnTo>
                    <a:pt x="1613" y="2456"/>
                  </a:lnTo>
                  <a:lnTo>
                    <a:pt x="1611" y="2485"/>
                  </a:lnTo>
                  <a:lnTo>
                    <a:pt x="1609" y="2515"/>
                  </a:lnTo>
                  <a:lnTo>
                    <a:pt x="1607" y="2546"/>
                  </a:lnTo>
                  <a:lnTo>
                    <a:pt x="1606" y="2576"/>
                  </a:lnTo>
                  <a:lnTo>
                    <a:pt x="1604" y="2605"/>
                  </a:lnTo>
                  <a:lnTo>
                    <a:pt x="1603" y="2631"/>
                  </a:lnTo>
                  <a:lnTo>
                    <a:pt x="1601" y="2653"/>
                  </a:lnTo>
                  <a:lnTo>
                    <a:pt x="1600" y="2671"/>
                  </a:lnTo>
                  <a:lnTo>
                    <a:pt x="1600" y="2682"/>
                  </a:lnTo>
                  <a:lnTo>
                    <a:pt x="1599" y="2685"/>
                  </a:lnTo>
                  <a:lnTo>
                    <a:pt x="1599" y="2699"/>
                  </a:lnTo>
                  <a:lnTo>
                    <a:pt x="1597" y="2715"/>
                  </a:lnTo>
                  <a:lnTo>
                    <a:pt x="1592" y="2732"/>
                  </a:lnTo>
                  <a:lnTo>
                    <a:pt x="1587" y="2750"/>
                  </a:lnTo>
                  <a:lnTo>
                    <a:pt x="1578" y="2770"/>
                  </a:lnTo>
                  <a:lnTo>
                    <a:pt x="1566" y="2789"/>
                  </a:lnTo>
                  <a:lnTo>
                    <a:pt x="1552" y="2809"/>
                  </a:lnTo>
                  <a:lnTo>
                    <a:pt x="1533" y="2831"/>
                  </a:lnTo>
                  <a:lnTo>
                    <a:pt x="1511" y="2850"/>
                  </a:lnTo>
                  <a:lnTo>
                    <a:pt x="1483" y="2870"/>
                  </a:lnTo>
                  <a:lnTo>
                    <a:pt x="1452" y="2888"/>
                  </a:lnTo>
                  <a:lnTo>
                    <a:pt x="1415" y="2906"/>
                  </a:lnTo>
                  <a:lnTo>
                    <a:pt x="1372" y="2922"/>
                  </a:lnTo>
                  <a:lnTo>
                    <a:pt x="1347" y="2953"/>
                  </a:lnTo>
                  <a:lnTo>
                    <a:pt x="1317" y="2983"/>
                  </a:lnTo>
                  <a:lnTo>
                    <a:pt x="1283" y="3010"/>
                  </a:lnTo>
                  <a:lnTo>
                    <a:pt x="1259" y="3022"/>
                  </a:lnTo>
                  <a:lnTo>
                    <a:pt x="1233" y="3030"/>
                  </a:lnTo>
                  <a:lnTo>
                    <a:pt x="1205" y="3032"/>
                  </a:lnTo>
                  <a:lnTo>
                    <a:pt x="992" y="3032"/>
                  </a:lnTo>
                  <a:lnTo>
                    <a:pt x="965" y="3030"/>
                  </a:lnTo>
                  <a:lnTo>
                    <a:pt x="939" y="3022"/>
                  </a:lnTo>
                  <a:lnTo>
                    <a:pt x="915" y="3010"/>
                  </a:lnTo>
                  <a:lnTo>
                    <a:pt x="881" y="2983"/>
                  </a:lnTo>
                  <a:lnTo>
                    <a:pt x="850" y="2953"/>
                  </a:lnTo>
                  <a:lnTo>
                    <a:pt x="825" y="2922"/>
                  </a:lnTo>
                  <a:lnTo>
                    <a:pt x="780" y="2904"/>
                  </a:lnTo>
                  <a:lnTo>
                    <a:pt x="741" y="2886"/>
                  </a:lnTo>
                  <a:lnTo>
                    <a:pt x="707" y="2866"/>
                  </a:lnTo>
                  <a:lnTo>
                    <a:pt x="680" y="2844"/>
                  </a:lnTo>
                  <a:lnTo>
                    <a:pt x="657" y="2823"/>
                  </a:lnTo>
                  <a:lnTo>
                    <a:pt x="639" y="2800"/>
                  </a:lnTo>
                  <a:lnTo>
                    <a:pt x="626" y="2779"/>
                  </a:lnTo>
                  <a:lnTo>
                    <a:pt x="614" y="2757"/>
                  </a:lnTo>
                  <a:lnTo>
                    <a:pt x="607" y="2737"/>
                  </a:lnTo>
                  <a:lnTo>
                    <a:pt x="602" y="2718"/>
                  </a:lnTo>
                  <a:lnTo>
                    <a:pt x="599" y="2701"/>
                  </a:lnTo>
                  <a:lnTo>
                    <a:pt x="598" y="2685"/>
                  </a:lnTo>
                  <a:lnTo>
                    <a:pt x="598" y="2685"/>
                  </a:lnTo>
                  <a:lnTo>
                    <a:pt x="598" y="2682"/>
                  </a:lnTo>
                  <a:lnTo>
                    <a:pt x="597" y="2671"/>
                  </a:lnTo>
                  <a:lnTo>
                    <a:pt x="596" y="2653"/>
                  </a:lnTo>
                  <a:lnTo>
                    <a:pt x="595" y="2631"/>
                  </a:lnTo>
                  <a:lnTo>
                    <a:pt x="594" y="2605"/>
                  </a:lnTo>
                  <a:lnTo>
                    <a:pt x="592" y="2576"/>
                  </a:lnTo>
                  <a:lnTo>
                    <a:pt x="590" y="2546"/>
                  </a:lnTo>
                  <a:lnTo>
                    <a:pt x="588" y="2515"/>
                  </a:lnTo>
                  <a:lnTo>
                    <a:pt x="587" y="2485"/>
                  </a:lnTo>
                  <a:lnTo>
                    <a:pt x="585" y="2456"/>
                  </a:lnTo>
                  <a:lnTo>
                    <a:pt x="584" y="2429"/>
                  </a:lnTo>
                  <a:lnTo>
                    <a:pt x="582" y="2406"/>
                  </a:lnTo>
                  <a:lnTo>
                    <a:pt x="536" y="2369"/>
                  </a:lnTo>
                  <a:lnTo>
                    <a:pt x="495" y="2328"/>
                  </a:lnTo>
                  <a:lnTo>
                    <a:pt x="460" y="2285"/>
                  </a:lnTo>
                  <a:lnTo>
                    <a:pt x="432" y="2240"/>
                  </a:lnTo>
                  <a:lnTo>
                    <a:pt x="408" y="2193"/>
                  </a:lnTo>
                  <a:lnTo>
                    <a:pt x="392" y="2145"/>
                  </a:lnTo>
                  <a:lnTo>
                    <a:pt x="382" y="2095"/>
                  </a:lnTo>
                  <a:lnTo>
                    <a:pt x="378" y="2044"/>
                  </a:lnTo>
                  <a:lnTo>
                    <a:pt x="376" y="2019"/>
                  </a:lnTo>
                  <a:lnTo>
                    <a:pt x="368" y="1991"/>
                  </a:lnTo>
                  <a:lnTo>
                    <a:pt x="357" y="1963"/>
                  </a:lnTo>
                  <a:lnTo>
                    <a:pt x="341" y="1933"/>
                  </a:lnTo>
                  <a:lnTo>
                    <a:pt x="320" y="1899"/>
                  </a:lnTo>
                  <a:lnTo>
                    <a:pt x="297" y="1862"/>
                  </a:lnTo>
                  <a:lnTo>
                    <a:pt x="268" y="1821"/>
                  </a:lnTo>
                  <a:lnTo>
                    <a:pt x="245" y="1788"/>
                  </a:lnTo>
                  <a:lnTo>
                    <a:pt x="222" y="1752"/>
                  </a:lnTo>
                  <a:lnTo>
                    <a:pt x="197" y="1714"/>
                  </a:lnTo>
                  <a:lnTo>
                    <a:pt x="173" y="1675"/>
                  </a:lnTo>
                  <a:lnTo>
                    <a:pt x="149" y="1633"/>
                  </a:lnTo>
                  <a:lnTo>
                    <a:pt x="125" y="1588"/>
                  </a:lnTo>
                  <a:lnTo>
                    <a:pt x="102" y="1542"/>
                  </a:lnTo>
                  <a:lnTo>
                    <a:pt x="82" y="1493"/>
                  </a:lnTo>
                  <a:lnTo>
                    <a:pt x="62" y="1440"/>
                  </a:lnTo>
                  <a:lnTo>
                    <a:pt x="45" y="1384"/>
                  </a:lnTo>
                  <a:lnTo>
                    <a:pt x="30" y="1326"/>
                  </a:lnTo>
                  <a:lnTo>
                    <a:pt x="17" y="1263"/>
                  </a:lnTo>
                  <a:lnTo>
                    <a:pt x="8" y="1197"/>
                  </a:lnTo>
                  <a:lnTo>
                    <a:pt x="3" y="1128"/>
                  </a:lnTo>
                  <a:lnTo>
                    <a:pt x="0" y="1054"/>
                  </a:lnTo>
                  <a:lnTo>
                    <a:pt x="4" y="968"/>
                  </a:lnTo>
                  <a:lnTo>
                    <a:pt x="15" y="883"/>
                  </a:lnTo>
                  <a:lnTo>
                    <a:pt x="32" y="801"/>
                  </a:lnTo>
                  <a:lnTo>
                    <a:pt x="57" y="722"/>
                  </a:lnTo>
                  <a:lnTo>
                    <a:pt x="87" y="644"/>
                  </a:lnTo>
                  <a:lnTo>
                    <a:pt x="123" y="570"/>
                  </a:lnTo>
                  <a:lnTo>
                    <a:pt x="165" y="499"/>
                  </a:lnTo>
                  <a:lnTo>
                    <a:pt x="213" y="433"/>
                  </a:lnTo>
                  <a:lnTo>
                    <a:pt x="266" y="368"/>
                  </a:lnTo>
                  <a:lnTo>
                    <a:pt x="323" y="310"/>
                  </a:lnTo>
                  <a:lnTo>
                    <a:pt x="385" y="255"/>
                  </a:lnTo>
                  <a:lnTo>
                    <a:pt x="451" y="204"/>
                  </a:lnTo>
                  <a:lnTo>
                    <a:pt x="521" y="159"/>
                  </a:lnTo>
                  <a:lnTo>
                    <a:pt x="595" y="118"/>
                  </a:lnTo>
                  <a:lnTo>
                    <a:pt x="672" y="83"/>
                  </a:lnTo>
                  <a:lnTo>
                    <a:pt x="753" y="54"/>
                  </a:lnTo>
                  <a:lnTo>
                    <a:pt x="836" y="32"/>
                  </a:lnTo>
                  <a:lnTo>
                    <a:pt x="921" y="15"/>
                  </a:lnTo>
                  <a:lnTo>
                    <a:pt x="1009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2525713" y="1574800"/>
              <a:ext cx="31750" cy="79375"/>
            </a:xfrm>
            <a:custGeom>
              <a:avLst/>
              <a:gdLst>
                <a:gd name="T0" fmla="*/ 69 w 138"/>
                <a:gd name="T1" fmla="*/ 0 h 344"/>
                <a:gd name="T2" fmla="*/ 69 w 138"/>
                <a:gd name="T3" fmla="*/ 0 h 344"/>
                <a:gd name="T4" fmla="*/ 87 w 138"/>
                <a:gd name="T5" fmla="*/ 3 h 344"/>
                <a:gd name="T6" fmla="*/ 104 w 138"/>
                <a:gd name="T7" fmla="*/ 9 h 344"/>
                <a:gd name="T8" fmla="*/ 118 w 138"/>
                <a:gd name="T9" fmla="*/ 21 h 344"/>
                <a:gd name="T10" fmla="*/ 129 w 138"/>
                <a:gd name="T11" fmla="*/ 34 h 344"/>
                <a:gd name="T12" fmla="*/ 136 w 138"/>
                <a:gd name="T13" fmla="*/ 51 h 344"/>
                <a:gd name="T14" fmla="*/ 138 w 138"/>
                <a:gd name="T15" fmla="*/ 69 h 344"/>
                <a:gd name="T16" fmla="*/ 138 w 138"/>
                <a:gd name="T17" fmla="*/ 275 h 344"/>
                <a:gd name="T18" fmla="*/ 136 w 138"/>
                <a:gd name="T19" fmla="*/ 294 h 344"/>
                <a:gd name="T20" fmla="*/ 129 w 138"/>
                <a:gd name="T21" fmla="*/ 310 h 344"/>
                <a:gd name="T22" fmla="*/ 118 w 138"/>
                <a:gd name="T23" fmla="*/ 325 h 344"/>
                <a:gd name="T24" fmla="*/ 104 w 138"/>
                <a:gd name="T25" fmla="*/ 335 h 344"/>
                <a:gd name="T26" fmla="*/ 87 w 138"/>
                <a:gd name="T27" fmla="*/ 342 h 344"/>
                <a:gd name="T28" fmla="*/ 69 w 138"/>
                <a:gd name="T29" fmla="*/ 344 h 344"/>
                <a:gd name="T30" fmla="*/ 51 w 138"/>
                <a:gd name="T31" fmla="*/ 342 h 344"/>
                <a:gd name="T32" fmla="*/ 34 w 138"/>
                <a:gd name="T33" fmla="*/ 335 h 344"/>
                <a:gd name="T34" fmla="*/ 20 w 138"/>
                <a:gd name="T35" fmla="*/ 325 h 344"/>
                <a:gd name="T36" fmla="*/ 9 w 138"/>
                <a:gd name="T37" fmla="*/ 310 h 344"/>
                <a:gd name="T38" fmla="*/ 2 w 138"/>
                <a:gd name="T39" fmla="*/ 294 h 344"/>
                <a:gd name="T40" fmla="*/ 0 w 138"/>
                <a:gd name="T41" fmla="*/ 275 h 344"/>
                <a:gd name="T42" fmla="*/ 0 w 138"/>
                <a:gd name="T43" fmla="*/ 69 h 344"/>
                <a:gd name="T44" fmla="*/ 2 w 138"/>
                <a:gd name="T45" fmla="*/ 51 h 344"/>
                <a:gd name="T46" fmla="*/ 9 w 138"/>
                <a:gd name="T47" fmla="*/ 34 h 344"/>
                <a:gd name="T48" fmla="*/ 20 w 138"/>
                <a:gd name="T49" fmla="*/ 21 h 344"/>
                <a:gd name="T50" fmla="*/ 34 w 138"/>
                <a:gd name="T51" fmla="*/ 9 h 344"/>
                <a:gd name="T52" fmla="*/ 51 w 138"/>
                <a:gd name="T53" fmla="*/ 3 h 344"/>
                <a:gd name="T54" fmla="*/ 69 w 138"/>
                <a:gd name="T5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344">
                  <a:moveTo>
                    <a:pt x="69" y="0"/>
                  </a:moveTo>
                  <a:lnTo>
                    <a:pt x="69" y="0"/>
                  </a:lnTo>
                  <a:lnTo>
                    <a:pt x="87" y="3"/>
                  </a:lnTo>
                  <a:lnTo>
                    <a:pt x="104" y="9"/>
                  </a:lnTo>
                  <a:lnTo>
                    <a:pt x="118" y="21"/>
                  </a:lnTo>
                  <a:lnTo>
                    <a:pt x="129" y="34"/>
                  </a:lnTo>
                  <a:lnTo>
                    <a:pt x="136" y="51"/>
                  </a:lnTo>
                  <a:lnTo>
                    <a:pt x="138" y="69"/>
                  </a:lnTo>
                  <a:lnTo>
                    <a:pt x="138" y="275"/>
                  </a:lnTo>
                  <a:lnTo>
                    <a:pt x="136" y="294"/>
                  </a:lnTo>
                  <a:lnTo>
                    <a:pt x="129" y="310"/>
                  </a:lnTo>
                  <a:lnTo>
                    <a:pt x="118" y="325"/>
                  </a:lnTo>
                  <a:lnTo>
                    <a:pt x="104" y="335"/>
                  </a:lnTo>
                  <a:lnTo>
                    <a:pt x="87" y="342"/>
                  </a:lnTo>
                  <a:lnTo>
                    <a:pt x="69" y="344"/>
                  </a:lnTo>
                  <a:lnTo>
                    <a:pt x="51" y="342"/>
                  </a:lnTo>
                  <a:lnTo>
                    <a:pt x="34" y="335"/>
                  </a:lnTo>
                  <a:lnTo>
                    <a:pt x="20" y="325"/>
                  </a:lnTo>
                  <a:lnTo>
                    <a:pt x="9" y="310"/>
                  </a:lnTo>
                  <a:lnTo>
                    <a:pt x="2" y="294"/>
                  </a:lnTo>
                  <a:lnTo>
                    <a:pt x="0" y="275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2349500" y="1622425"/>
              <a:ext cx="53975" cy="71437"/>
            </a:xfrm>
            <a:custGeom>
              <a:avLst/>
              <a:gdLst>
                <a:gd name="T0" fmla="*/ 69 w 243"/>
                <a:gd name="T1" fmla="*/ 0 h 317"/>
                <a:gd name="T2" fmla="*/ 87 w 243"/>
                <a:gd name="T3" fmla="*/ 2 h 317"/>
                <a:gd name="T4" fmla="*/ 103 w 243"/>
                <a:gd name="T5" fmla="*/ 9 h 317"/>
                <a:gd name="T6" fmla="*/ 118 w 243"/>
                <a:gd name="T7" fmla="*/ 20 h 317"/>
                <a:gd name="T8" fmla="*/ 129 w 243"/>
                <a:gd name="T9" fmla="*/ 34 h 317"/>
                <a:gd name="T10" fmla="*/ 233 w 243"/>
                <a:gd name="T11" fmla="*/ 214 h 317"/>
                <a:gd name="T12" fmla="*/ 240 w 243"/>
                <a:gd name="T13" fmla="*/ 230 h 317"/>
                <a:gd name="T14" fmla="*/ 243 w 243"/>
                <a:gd name="T15" fmla="*/ 248 h 317"/>
                <a:gd name="T16" fmla="*/ 240 w 243"/>
                <a:gd name="T17" fmla="*/ 265 h 317"/>
                <a:gd name="T18" fmla="*/ 233 w 243"/>
                <a:gd name="T19" fmla="*/ 282 h 317"/>
                <a:gd name="T20" fmla="*/ 223 w 243"/>
                <a:gd name="T21" fmla="*/ 297 h 317"/>
                <a:gd name="T22" fmla="*/ 209 w 243"/>
                <a:gd name="T23" fmla="*/ 308 h 317"/>
                <a:gd name="T24" fmla="*/ 191 w 243"/>
                <a:gd name="T25" fmla="*/ 315 h 317"/>
                <a:gd name="T26" fmla="*/ 173 w 243"/>
                <a:gd name="T27" fmla="*/ 317 h 317"/>
                <a:gd name="T28" fmla="*/ 155 w 243"/>
                <a:gd name="T29" fmla="*/ 315 h 317"/>
                <a:gd name="T30" fmla="*/ 139 w 243"/>
                <a:gd name="T31" fmla="*/ 308 h 317"/>
                <a:gd name="T32" fmla="*/ 125 w 243"/>
                <a:gd name="T33" fmla="*/ 297 h 317"/>
                <a:gd name="T34" fmla="*/ 113 w 243"/>
                <a:gd name="T35" fmla="*/ 282 h 317"/>
                <a:gd name="T36" fmla="*/ 9 w 243"/>
                <a:gd name="T37" fmla="*/ 103 h 317"/>
                <a:gd name="T38" fmla="*/ 2 w 243"/>
                <a:gd name="T39" fmla="*/ 86 h 317"/>
                <a:gd name="T40" fmla="*/ 0 w 243"/>
                <a:gd name="T41" fmla="*/ 68 h 317"/>
                <a:gd name="T42" fmla="*/ 2 w 243"/>
                <a:gd name="T43" fmla="*/ 51 h 317"/>
                <a:gd name="T44" fmla="*/ 9 w 243"/>
                <a:gd name="T45" fmla="*/ 34 h 317"/>
                <a:gd name="T46" fmla="*/ 20 w 243"/>
                <a:gd name="T47" fmla="*/ 21 h 317"/>
                <a:gd name="T48" fmla="*/ 34 w 243"/>
                <a:gd name="T49" fmla="*/ 10 h 317"/>
                <a:gd name="T50" fmla="*/ 52 w 243"/>
                <a:gd name="T51" fmla="*/ 2 h 317"/>
                <a:gd name="T52" fmla="*/ 69 w 243"/>
                <a:gd name="T5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7">
                  <a:moveTo>
                    <a:pt x="69" y="0"/>
                  </a:moveTo>
                  <a:lnTo>
                    <a:pt x="87" y="2"/>
                  </a:lnTo>
                  <a:lnTo>
                    <a:pt x="103" y="9"/>
                  </a:lnTo>
                  <a:lnTo>
                    <a:pt x="118" y="20"/>
                  </a:lnTo>
                  <a:lnTo>
                    <a:pt x="129" y="34"/>
                  </a:lnTo>
                  <a:lnTo>
                    <a:pt x="233" y="214"/>
                  </a:lnTo>
                  <a:lnTo>
                    <a:pt x="240" y="230"/>
                  </a:lnTo>
                  <a:lnTo>
                    <a:pt x="243" y="248"/>
                  </a:lnTo>
                  <a:lnTo>
                    <a:pt x="240" y="265"/>
                  </a:lnTo>
                  <a:lnTo>
                    <a:pt x="233" y="282"/>
                  </a:lnTo>
                  <a:lnTo>
                    <a:pt x="223" y="297"/>
                  </a:lnTo>
                  <a:lnTo>
                    <a:pt x="209" y="308"/>
                  </a:lnTo>
                  <a:lnTo>
                    <a:pt x="191" y="315"/>
                  </a:lnTo>
                  <a:lnTo>
                    <a:pt x="173" y="317"/>
                  </a:lnTo>
                  <a:lnTo>
                    <a:pt x="155" y="315"/>
                  </a:lnTo>
                  <a:lnTo>
                    <a:pt x="139" y="308"/>
                  </a:lnTo>
                  <a:lnTo>
                    <a:pt x="125" y="297"/>
                  </a:lnTo>
                  <a:lnTo>
                    <a:pt x="113" y="282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2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2219325" y="1751013"/>
              <a:ext cx="71438" cy="55562"/>
            </a:xfrm>
            <a:custGeom>
              <a:avLst/>
              <a:gdLst>
                <a:gd name="T0" fmla="*/ 69 w 319"/>
                <a:gd name="T1" fmla="*/ 0 h 241"/>
                <a:gd name="T2" fmla="*/ 86 w 319"/>
                <a:gd name="T3" fmla="*/ 3 h 241"/>
                <a:gd name="T4" fmla="*/ 104 w 319"/>
                <a:gd name="T5" fmla="*/ 9 h 241"/>
                <a:gd name="T6" fmla="*/ 285 w 319"/>
                <a:gd name="T7" fmla="*/ 112 h 241"/>
                <a:gd name="T8" fmla="*/ 299 w 319"/>
                <a:gd name="T9" fmla="*/ 124 h 241"/>
                <a:gd name="T10" fmla="*/ 310 w 319"/>
                <a:gd name="T11" fmla="*/ 138 h 241"/>
                <a:gd name="T12" fmla="*/ 316 w 319"/>
                <a:gd name="T13" fmla="*/ 155 h 241"/>
                <a:gd name="T14" fmla="*/ 319 w 319"/>
                <a:gd name="T15" fmla="*/ 172 h 241"/>
                <a:gd name="T16" fmla="*/ 316 w 319"/>
                <a:gd name="T17" fmla="*/ 190 h 241"/>
                <a:gd name="T18" fmla="*/ 310 w 319"/>
                <a:gd name="T19" fmla="*/ 206 h 241"/>
                <a:gd name="T20" fmla="*/ 298 w 319"/>
                <a:gd name="T21" fmla="*/ 221 h 241"/>
                <a:gd name="T22" fmla="*/ 283 w 319"/>
                <a:gd name="T23" fmla="*/ 232 h 241"/>
                <a:gd name="T24" fmla="*/ 266 w 319"/>
                <a:gd name="T25" fmla="*/ 239 h 241"/>
                <a:gd name="T26" fmla="*/ 249 w 319"/>
                <a:gd name="T27" fmla="*/ 241 h 241"/>
                <a:gd name="T28" fmla="*/ 231 w 319"/>
                <a:gd name="T29" fmla="*/ 239 h 241"/>
                <a:gd name="T30" fmla="*/ 214 w 319"/>
                <a:gd name="T31" fmla="*/ 231 h 241"/>
                <a:gd name="T32" fmla="*/ 34 w 319"/>
                <a:gd name="T33" fmla="*/ 129 h 241"/>
                <a:gd name="T34" fmla="*/ 19 w 319"/>
                <a:gd name="T35" fmla="*/ 118 h 241"/>
                <a:gd name="T36" fmla="*/ 9 w 319"/>
                <a:gd name="T37" fmla="*/ 103 h 241"/>
                <a:gd name="T38" fmla="*/ 2 w 319"/>
                <a:gd name="T39" fmla="*/ 87 h 241"/>
                <a:gd name="T40" fmla="*/ 0 w 319"/>
                <a:gd name="T41" fmla="*/ 69 h 241"/>
                <a:gd name="T42" fmla="*/ 2 w 319"/>
                <a:gd name="T43" fmla="*/ 51 h 241"/>
                <a:gd name="T44" fmla="*/ 9 w 319"/>
                <a:gd name="T45" fmla="*/ 34 h 241"/>
                <a:gd name="T46" fmla="*/ 20 w 319"/>
                <a:gd name="T47" fmla="*/ 20 h 241"/>
                <a:gd name="T48" fmla="*/ 35 w 319"/>
                <a:gd name="T49" fmla="*/ 9 h 241"/>
                <a:gd name="T50" fmla="*/ 51 w 319"/>
                <a:gd name="T51" fmla="*/ 3 h 241"/>
                <a:gd name="T52" fmla="*/ 69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69" y="0"/>
                  </a:moveTo>
                  <a:lnTo>
                    <a:pt x="86" y="3"/>
                  </a:lnTo>
                  <a:lnTo>
                    <a:pt x="104" y="9"/>
                  </a:lnTo>
                  <a:lnTo>
                    <a:pt x="285" y="112"/>
                  </a:lnTo>
                  <a:lnTo>
                    <a:pt x="299" y="124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6"/>
                  </a:lnTo>
                  <a:lnTo>
                    <a:pt x="298" y="221"/>
                  </a:lnTo>
                  <a:lnTo>
                    <a:pt x="283" y="232"/>
                  </a:lnTo>
                  <a:lnTo>
                    <a:pt x="266" y="239"/>
                  </a:lnTo>
                  <a:lnTo>
                    <a:pt x="249" y="241"/>
                  </a:lnTo>
                  <a:lnTo>
                    <a:pt x="231" y="239"/>
                  </a:lnTo>
                  <a:lnTo>
                    <a:pt x="214" y="231"/>
                  </a:lnTo>
                  <a:lnTo>
                    <a:pt x="34" y="129"/>
                  </a:lnTo>
                  <a:lnTo>
                    <a:pt x="19" y="118"/>
                  </a:lnTo>
                  <a:lnTo>
                    <a:pt x="9" y="103"/>
                  </a:lnTo>
                  <a:lnTo>
                    <a:pt x="2" y="87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2171700" y="1927225"/>
              <a:ext cx="77788" cy="31750"/>
            </a:xfrm>
            <a:custGeom>
              <a:avLst/>
              <a:gdLst>
                <a:gd name="T0" fmla="*/ 69 w 347"/>
                <a:gd name="T1" fmla="*/ 0 h 139"/>
                <a:gd name="T2" fmla="*/ 278 w 347"/>
                <a:gd name="T3" fmla="*/ 0 h 139"/>
                <a:gd name="T4" fmla="*/ 296 w 347"/>
                <a:gd name="T5" fmla="*/ 4 h 139"/>
                <a:gd name="T6" fmla="*/ 313 w 347"/>
                <a:gd name="T7" fmla="*/ 10 h 139"/>
                <a:gd name="T8" fmla="*/ 327 w 347"/>
                <a:gd name="T9" fmla="*/ 21 h 139"/>
                <a:gd name="T10" fmla="*/ 338 w 347"/>
                <a:gd name="T11" fmla="*/ 35 h 139"/>
                <a:gd name="T12" fmla="*/ 345 w 347"/>
                <a:gd name="T13" fmla="*/ 51 h 139"/>
                <a:gd name="T14" fmla="*/ 347 w 347"/>
                <a:gd name="T15" fmla="*/ 70 h 139"/>
                <a:gd name="T16" fmla="*/ 345 w 347"/>
                <a:gd name="T17" fmla="*/ 88 h 139"/>
                <a:gd name="T18" fmla="*/ 338 w 347"/>
                <a:gd name="T19" fmla="*/ 104 h 139"/>
                <a:gd name="T20" fmla="*/ 327 w 347"/>
                <a:gd name="T21" fmla="*/ 119 h 139"/>
                <a:gd name="T22" fmla="*/ 313 w 347"/>
                <a:gd name="T23" fmla="*/ 129 h 139"/>
                <a:gd name="T24" fmla="*/ 296 w 347"/>
                <a:gd name="T25" fmla="*/ 137 h 139"/>
                <a:gd name="T26" fmla="*/ 278 w 347"/>
                <a:gd name="T27" fmla="*/ 139 h 139"/>
                <a:gd name="T28" fmla="*/ 69 w 347"/>
                <a:gd name="T29" fmla="*/ 139 h 139"/>
                <a:gd name="T30" fmla="*/ 51 w 347"/>
                <a:gd name="T31" fmla="*/ 137 h 139"/>
                <a:gd name="T32" fmla="*/ 35 w 347"/>
                <a:gd name="T33" fmla="*/ 129 h 139"/>
                <a:gd name="T34" fmla="*/ 20 w 347"/>
                <a:gd name="T35" fmla="*/ 119 h 139"/>
                <a:gd name="T36" fmla="*/ 10 w 347"/>
                <a:gd name="T37" fmla="*/ 104 h 139"/>
                <a:gd name="T38" fmla="*/ 2 w 347"/>
                <a:gd name="T39" fmla="*/ 88 h 139"/>
                <a:gd name="T40" fmla="*/ 0 w 347"/>
                <a:gd name="T41" fmla="*/ 70 h 139"/>
                <a:gd name="T42" fmla="*/ 2 w 347"/>
                <a:gd name="T43" fmla="*/ 51 h 139"/>
                <a:gd name="T44" fmla="*/ 10 w 347"/>
                <a:gd name="T45" fmla="*/ 35 h 139"/>
                <a:gd name="T46" fmla="*/ 20 w 347"/>
                <a:gd name="T47" fmla="*/ 21 h 139"/>
                <a:gd name="T48" fmla="*/ 35 w 347"/>
                <a:gd name="T49" fmla="*/ 10 h 139"/>
                <a:gd name="T50" fmla="*/ 51 w 347"/>
                <a:gd name="T51" fmla="*/ 4 h 139"/>
                <a:gd name="T52" fmla="*/ 69 w 347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139">
                  <a:moveTo>
                    <a:pt x="69" y="0"/>
                  </a:moveTo>
                  <a:lnTo>
                    <a:pt x="278" y="0"/>
                  </a:lnTo>
                  <a:lnTo>
                    <a:pt x="296" y="4"/>
                  </a:lnTo>
                  <a:lnTo>
                    <a:pt x="313" y="10"/>
                  </a:lnTo>
                  <a:lnTo>
                    <a:pt x="327" y="21"/>
                  </a:lnTo>
                  <a:lnTo>
                    <a:pt x="338" y="35"/>
                  </a:lnTo>
                  <a:lnTo>
                    <a:pt x="345" y="51"/>
                  </a:lnTo>
                  <a:lnTo>
                    <a:pt x="347" y="70"/>
                  </a:lnTo>
                  <a:lnTo>
                    <a:pt x="345" y="88"/>
                  </a:lnTo>
                  <a:lnTo>
                    <a:pt x="338" y="104"/>
                  </a:lnTo>
                  <a:lnTo>
                    <a:pt x="327" y="119"/>
                  </a:lnTo>
                  <a:lnTo>
                    <a:pt x="313" y="129"/>
                  </a:lnTo>
                  <a:lnTo>
                    <a:pt x="296" y="137"/>
                  </a:lnTo>
                  <a:lnTo>
                    <a:pt x="278" y="139"/>
                  </a:lnTo>
                  <a:lnTo>
                    <a:pt x="69" y="139"/>
                  </a:lnTo>
                  <a:lnTo>
                    <a:pt x="51" y="137"/>
                  </a:lnTo>
                  <a:lnTo>
                    <a:pt x="35" y="129"/>
                  </a:lnTo>
                  <a:lnTo>
                    <a:pt x="20" y="119"/>
                  </a:lnTo>
                  <a:lnTo>
                    <a:pt x="10" y="104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10"/>
                  </a:lnTo>
                  <a:lnTo>
                    <a:pt x="51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2219325" y="2079625"/>
              <a:ext cx="71438" cy="55562"/>
            </a:xfrm>
            <a:custGeom>
              <a:avLst/>
              <a:gdLst>
                <a:gd name="T0" fmla="*/ 249 w 319"/>
                <a:gd name="T1" fmla="*/ 0 h 242"/>
                <a:gd name="T2" fmla="*/ 268 w 319"/>
                <a:gd name="T3" fmla="*/ 3 h 242"/>
                <a:gd name="T4" fmla="*/ 283 w 319"/>
                <a:gd name="T5" fmla="*/ 9 h 242"/>
                <a:gd name="T6" fmla="*/ 298 w 319"/>
                <a:gd name="T7" fmla="*/ 20 h 242"/>
                <a:gd name="T8" fmla="*/ 310 w 319"/>
                <a:gd name="T9" fmla="*/ 35 h 242"/>
                <a:gd name="T10" fmla="*/ 316 w 319"/>
                <a:gd name="T11" fmla="*/ 52 h 242"/>
                <a:gd name="T12" fmla="*/ 319 w 319"/>
                <a:gd name="T13" fmla="*/ 70 h 242"/>
                <a:gd name="T14" fmla="*/ 316 w 319"/>
                <a:gd name="T15" fmla="*/ 86 h 242"/>
                <a:gd name="T16" fmla="*/ 310 w 319"/>
                <a:gd name="T17" fmla="*/ 103 h 242"/>
                <a:gd name="T18" fmla="*/ 298 w 319"/>
                <a:gd name="T19" fmla="*/ 118 h 242"/>
                <a:gd name="T20" fmla="*/ 285 w 319"/>
                <a:gd name="T21" fmla="*/ 129 h 242"/>
                <a:gd name="T22" fmla="*/ 104 w 319"/>
                <a:gd name="T23" fmla="*/ 232 h 242"/>
                <a:gd name="T24" fmla="*/ 87 w 319"/>
                <a:gd name="T25" fmla="*/ 239 h 242"/>
                <a:gd name="T26" fmla="*/ 69 w 319"/>
                <a:gd name="T27" fmla="*/ 242 h 242"/>
                <a:gd name="T28" fmla="*/ 51 w 319"/>
                <a:gd name="T29" fmla="*/ 239 h 242"/>
                <a:gd name="T30" fmla="*/ 35 w 319"/>
                <a:gd name="T31" fmla="*/ 233 h 242"/>
                <a:gd name="T32" fmla="*/ 20 w 319"/>
                <a:gd name="T33" fmla="*/ 222 h 242"/>
                <a:gd name="T34" fmla="*/ 9 w 319"/>
                <a:gd name="T35" fmla="*/ 207 h 242"/>
                <a:gd name="T36" fmla="*/ 2 w 319"/>
                <a:gd name="T37" fmla="*/ 190 h 242"/>
                <a:gd name="T38" fmla="*/ 0 w 319"/>
                <a:gd name="T39" fmla="*/ 172 h 242"/>
                <a:gd name="T40" fmla="*/ 2 w 319"/>
                <a:gd name="T41" fmla="*/ 155 h 242"/>
                <a:gd name="T42" fmla="*/ 9 w 319"/>
                <a:gd name="T43" fmla="*/ 138 h 242"/>
                <a:gd name="T44" fmla="*/ 19 w 319"/>
                <a:gd name="T45" fmla="*/ 125 h 242"/>
                <a:gd name="T46" fmla="*/ 34 w 319"/>
                <a:gd name="T47" fmla="*/ 114 h 242"/>
                <a:gd name="T48" fmla="*/ 214 w 319"/>
                <a:gd name="T49" fmla="*/ 10 h 242"/>
                <a:gd name="T50" fmla="*/ 232 w 319"/>
                <a:gd name="T51" fmla="*/ 2 h 242"/>
                <a:gd name="T52" fmla="*/ 24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249" y="0"/>
                  </a:moveTo>
                  <a:lnTo>
                    <a:pt x="268" y="3"/>
                  </a:lnTo>
                  <a:lnTo>
                    <a:pt x="283" y="9"/>
                  </a:lnTo>
                  <a:lnTo>
                    <a:pt x="298" y="20"/>
                  </a:lnTo>
                  <a:lnTo>
                    <a:pt x="310" y="35"/>
                  </a:lnTo>
                  <a:lnTo>
                    <a:pt x="316" y="52"/>
                  </a:lnTo>
                  <a:lnTo>
                    <a:pt x="319" y="70"/>
                  </a:lnTo>
                  <a:lnTo>
                    <a:pt x="316" y="86"/>
                  </a:lnTo>
                  <a:lnTo>
                    <a:pt x="310" y="103"/>
                  </a:lnTo>
                  <a:lnTo>
                    <a:pt x="298" y="118"/>
                  </a:lnTo>
                  <a:lnTo>
                    <a:pt x="285" y="129"/>
                  </a:lnTo>
                  <a:lnTo>
                    <a:pt x="104" y="232"/>
                  </a:lnTo>
                  <a:lnTo>
                    <a:pt x="87" y="239"/>
                  </a:lnTo>
                  <a:lnTo>
                    <a:pt x="69" y="242"/>
                  </a:lnTo>
                  <a:lnTo>
                    <a:pt x="51" y="239"/>
                  </a:lnTo>
                  <a:lnTo>
                    <a:pt x="35" y="233"/>
                  </a:lnTo>
                  <a:lnTo>
                    <a:pt x="20" y="222"/>
                  </a:lnTo>
                  <a:lnTo>
                    <a:pt x="9" y="207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19" y="125"/>
                  </a:lnTo>
                  <a:lnTo>
                    <a:pt x="34" y="114"/>
                  </a:lnTo>
                  <a:lnTo>
                    <a:pt x="214" y="10"/>
                  </a:lnTo>
                  <a:lnTo>
                    <a:pt x="232" y="2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2792413" y="2079625"/>
              <a:ext cx="71438" cy="55562"/>
            </a:xfrm>
            <a:custGeom>
              <a:avLst/>
              <a:gdLst>
                <a:gd name="T0" fmla="*/ 69 w 319"/>
                <a:gd name="T1" fmla="*/ 0 h 242"/>
                <a:gd name="T2" fmla="*/ 87 w 319"/>
                <a:gd name="T3" fmla="*/ 2 h 242"/>
                <a:gd name="T4" fmla="*/ 104 w 319"/>
                <a:gd name="T5" fmla="*/ 10 h 242"/>
                <a:gd name="T6" fmla="*/ 285 w 319"/>
                <a:gd name="T7" fmla="*/ 114 h 242"/>
                <a:gd name="T8" fmla="*/ 299 w 319"/>
                <a:gd name="T9" fmla="*/ 125 h 242"/>
                <a:gd name="T10" fmla="*/ 310 w 319"/>
                <a:gd name="T11" fmla="*/ 138 h 242"/>
                <a:gd name="T12" fmla="*/ 316 w 319"/>
                <a:gd name="T13" fmla="*/ 155 h 242"/>
                <a:gd name="T14" fmla="*/ 319 w 319"/>
                <a:gd name="T15" fmla="*/ 172 h 242"/>
                <a:gd name="T16" fmla="*/ 316 w 319"/>
                <a:gd name="T17" fmla="*/ 190 h 242"/>
                <a:gd name="T18" fmla="*/ 310 w 319"/>
                <a:gd name="T19" fmla="*/ 207 h 242"/>
                <a:gd name="T20" fmla="*/ 298 w 319"/>
                <a:gd name="T21" fmla="*/ 222 h 242"/>
                <a:gd name="T22" fmla="*/ 284 w 319"/>
                <a:gd name="T23" fmla="*/ 233 h 242"/>
                <a:gd name="T24" fmla="*/ 268 w 319"/>
                <a:gd name="T25" fmla="*/ 239 h 242"/>
                <a:gd name="T26" fmla="*/ 250 w 319"/>
                <a:gd name="T27" fmla="*/ 242 h 242"/>
                <a:gd name="T28" fmla="*/ 231 w 319"/>
                <a:gd name="T29" fmla="*/ 239 h 242"/>
                <a:gd name="T30" fmla="*/ 214 w 319"/>
                <a:gd name="T31" fmla="*/ 232 h 242"/>
                <a:gd name="T32" fmla="*/ 34 w 319"/>
                <a:gd name="T33" fmla="*/ 129 h 242"/>
                <a:gd name="T34" fmla="*/ 20 w 319"/>
                <a:gd name="T35" fmla="*/ 118 h 242"/>
                <a:gd name="T36" fmla="*/ 9 w 319"/>
                <a:gd name="T37" fmla="*/ 103 h 242"/>
                <a:gd name="T38" fmla="*/ 2 w 319"/>
                <a:gd name="T39" fmla="*/ 86 h 242"/>
                <a:gd name="T40" fmla="*/ 0 w 319"/>
                <a:gd name="T41" fmla="*/ 70 h 242"/>
                <a:gd name="T42" fmla="*/ 2 w 319"/>
                <a:gd name="T43" fmla="*/ 52 h 242"/>
                <a:gd name="T44" fmla="*/ 9 w 319"/>
                <a:gd name="T45" fmla="*/ 35 h 242"/>
                <a:gd name="T46" fmla="*/ 20 w 319"/>
                <a:gd name="T47" fmla="*/ 20 h 242"/>
                <a:gd name="T48" fmla="*/ 35 w 319"/>
                <a:gd name="T49" fmla="*/ 9 h 242"/>
                <a:gd name="T50" fmla="*/ 51 w 319"/>
                <a:gd name="T51" fmla="*/ 3 h 242"/>
                <a:gd name="T52" fmla="*/ 6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69" y="0"/>
                  </a:moveTo>
                  <a:lnTo>
                    <a:pt x="87" y="2"/>
                  </a:lnTo>
                  <a:lnTo>
                    <a:pt x="104" y="10"/>
                  </a:lnTo>
                  <a:lnTo>
                    <a:pt x="285" y="114"/>
                  </a:lnTo>
                  <a:lnTo>
                    <a:pt x="299" y="125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7"/>
                  </a:lnTo>
                  <a:lnTo>
                    <a:pt x="298" y="222"/>
                  </a:lnTo>
                  <a:lnTo>
                    <a:pt x="284" y="233"/>
                  </a:lnTo>
                  <a:lnTo>
                    <a:pt x="268" y="239"/>
                  </a:lnTo>
                  <a:lnTo>
                    <a:pt x="250" y="242"/>
                  </a:lnTo>
                  <a:lnTo>
                    <a:pt x="231" y="239"/>
                  </a:lnTo>
                  <a:lnTo>
                    <a:pt x="214" y="232"/>
                  </a:lnTo>
                  <a:lnTo>
                    <a:pt x="34" y="129"/>
                  </a:lnTo>
                  <a:lnTo>
                    <a:pt x="20" y="118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2833688" y="1927225"/>
              <a:ext cx="77788" cy="31750"/>
            </a:xfrm>
            <a:custGeom>
              <a:avLst/>
              <a:gdLst>
                <a:gd name="T0" fmla="*/ 70 w 348"/>
                <a:gd name="T1" fmla="*/ 0 h 139"/>
                <a:gd name="T2" fmla="*/ 278 w 348"/>
                <a:gd name="T3" fmla="*/ 0 h 139"/>
                <a:gd name="T4" fmla="*/ 297 w 348"/>
                <a:gd name="T5" fmla="*/ 4 h 139"/>
                <a:gd name="T6" fmla="*/ 314 w 348"/>
                <a:gd name="T7" fmla="*/ 10 h 139"/>
                <a:gd name="T8" fmla="*/ 327 w 348"/>
                <a:gd name="T9" fmla="*/ 21 h 139"/>
                <a:gd name="T10" fmla="*/ 337 w 348"/>
                <a:gd name="T11" fmla="*/ 35 h 139"/>
                <a:gd name="T12" fmla="*/ 345 w 348"/>
                <a:gd name="T13" fmla="*/ 51 h 139"/>
                <a:gd name="T14" fmla="*/ 348 w 348"/>
                <a:gd name="T15" fmla="*/ 70 h 139"/>
                <a:gd name="T16" fmla="*/ 345 w 348"/>
                <a:gd name="T17" fmla="*/ 88 h 139"/>
                <a:gd name="T18" fmla="*/ 337 w 348"/>
                <a:gd name="T19" fmla="*/ 104 h 139"/>
                <a:gd name="T20" fmla="*/ 327 w 348"/>
                <a:gd name="T21" fmla="*/ 119 h 139"/>
                <a:gd name="T22" fmla="*/ 314 w 348"/>
                <a:gd name="T23" fmla="*/ 129 h 139"/>
                <a:gd name="T24" fmla="*/ 297 w 348"/>
                <a:gd name="T25" fmla="*/ 137 h 139"/>
                <a:gd name="T26" fmla="*/ 278 w 348"/>
                <a:gd name="T27" fmla="*/ 139 h 139"/>
                <a:gd name="T28" fmla="*/ 70 w 348"/>
                <a:gd name="T29" fmla="*/ 139 h 139"/>
                <a:gd name="T30" fmla="*/ 52 w 348"/>
                <a:gd name="T31" fmla="*/ 137 h 139"/>
                <a:gd name="T32" fmla="*/ 34 w 348"/>
                <a:gd name="T33" fmla="*/ 129 h 139"/>
                <a:gd name="T34" fmla="*/ 21 w 348"/>
                <a:gd name="T35" fmla="*/ 119 h 139"/>
                <a:gd name="T36" fmla="*/ 10 w 348"/>
                <a:gd name="T37" fmla="*/ 104 h 139"/>
                <a:gd name="T38" fmla="*/ 3 w 348"/>
                <a:gd name="T39" fmla="*/ 88 h 139"/>
                <a:gd name="T40" fmla="*/ 0 w 348"/>
                <a:gd name="T41" fmla="*/ 70 h 139"/>
                <a:gd name="T42" fmla="*/ 3 w 348"/>
                <a:gd name="T43" fmla="*/ 51 h 139"/>
                <a:gd name="T44" fmla="*/ 10 w 348"/>
                <a:gd name="T45" fmla="*/ 35 h 139"/>
                <a:gd name="T46" fmla="*/ 21 w 348"/>
                <a:gd name="T47" fmla="*/ 21 h 139"/>
                <a:gd name="T48" fmla="*/ 34 w 348"/>
                <a:gd name="T49" fmla="*/ 10 h 139"/>
                <a:gd name="T50" fmla="*/ 52 w 348"/>
                <a:gd name="T51" fmla="*/ 4 h 139"/>
                <a:gd name="T52" fmla="*/ 70 w 348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139">
                  <a:moveTo>
                    <a:pt x="70" y="0"/>
                  </a:moveTo>
                  <a:lnTo>
                    <a:pt x="278" y="0"/>
                  </a:lnTo>
                  <a:lnTo>
                    <a:pt x="297" y="4"/>
                  </a:lnTo>
                  <a:lnTo>
                    <a:pt x="314" y="10"/>
                  </a:lnTo>
                  <a:lnTo>
                    <a:pt x="327" y="21"/>
                  </a:lnTo>
                  <a:lnTo>
                    <a:pt x="337" y="35"/>
                  </a:lnTo>
                  <a:lnTo>
                    <a:pt x="345" y="51"/>
                  </a:lnTo>
                  <a:lnTo>
                    <a:pt x="348" y="70"/>
                  </a:lnTo>
                  <a:lnTo>
                    <a:pt x="345" y="88"/>
                  </a:lnTo>
                  <a:lnTo>
                    <a:pt x="337" y="104"/>
                  </a:lnTo>
                  <a:lnTo>
                    <a:pt x="327" y="119"/>
                  </a:lnTo>
                  <a:lnTo>
                    <a:pt x="314" y="129"/>
                  </a:lnTo>
                  <a:lnTo>
                    <a:pt x="297" y="137"/>
                  </a:lnTo>
                  <a:lnTo>
                    <a:pt x="278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4" y="129"/>
                  </a:lnTo>
                  <a:lnTo>
                    <a:pt x="21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4" y="10"/>
                  </a:lnTo>
                  <a:lnTo>
                    <a:pt x="52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2792413" y="1751013"/>
              <a:ext cx="71438" cy="55562"/>
            </a:xfrm>
            <a:custGeom>
              <a:avLst/>
              <a:gdLst>
                <a:gd name="T0" fmla="*/ 250 w 319"/>
                <a:gd name="T1" fmla="*/ 0 h 241"/>
                <a:gd name="T2" fmla="*/ 268 w 319"/>
                <a:gd name="T3" fmla="*/ 3 h 241"/>
                <a:gd name="T4" fmla="*/ 284 w 319"/>
                <a:gd name="T5" fmla="*/ 9 h 241"/>
                <a:gd name="T6" fmla="*/ 298 w 319"/>
                <a:gd name="T7" fmla="*/ 20 h 241"/>
                <a:gd name="T8" fmla="*/ 310 w 319"/>
                <a:gd name="T9" fmla="*/ 34 h 241"/>
                <a:gd name="T10" fmla="*/ 316 w 319"/>
                <a:gd name="T11" fmla="*/ 51 h 241"/>
                <a:gd name="T12" fmla="*/ 319 w 319"/>
                <a:gd name="T13" fmla="*/ 69 h 241"/>
                <a:gd name="T14" fmla="*/ 316 w 319"/>
                <a:gd name="T15" fmla="*/ 87 h 241"/>
                <a:gd name="T16" fmla="*/ 310 w 319"/>
                <a:gd name="T17" fmla="*/ 103 h 241"/>
                <a:gd name="T18" fmla="*/ 299 w 319"/>
                <a:gd name="T19" fmla="*/ 118 h 241"/>
                <a:gd name="T20" fmla="*/ 285 w 319"/>
                <a:gd name="T21" fmla="*/ 129 h 241"/>
                <a:gd name="T22" fmla="*/ 104 w 319"/>
                <a:gd name="T23" fmla="*/ 231 h 241"/>
                <a:gd name="T24" fmla="*/ 87 w 319"/>
                <a:gd name="T25" fmla="*/ 239 h 241"/>
                <a:gd name="T26" fmla="*/ 69 w 319"/>
                <a:gd name="T27" fmla="*/ 241 h 241"/>
                <a:gd name="T28" fmla="*/ 52 w 319"/>
                <a:gd name="T29" fmla="*/ 239 h 241"/>
                <a:gd name="T30" fmla="*/ 35 w 319"/>
                <a:gd name="T31" fmla="*/ 232 h 241"/>
                <a:gd name="T32" fmla="*/ 20 w 319"/>
                <a:gd name="T33" fmla="*/ 221 h 241"/>
                <a:gd name="T34" fmla="*/ 9 w 319"/>
                <a:gd name="T35" fmla="*/ 206 h 241"/>
                <a:gd name="T36" fmla="*/ 2 w 319"/>
                <a:gd name="T37" fmla="*/ 190 h 241"/>
                <a:gd name="T38" fmla="*/ 0 w 319"/>
                <a:gd name="T39" fmla="*/ 172 h 241"/>
                <a:gd name="T40" fmla="*/ 2 w 319"/>
                <a:gd name="T41" fmla="*/ 155 h 241"/>
                <a:gd name="T42" fmla="*/ 9 w 319"/>
                <a:gd name="T43" fmla="*/ 138 h 241"/>
                <a:gd name="T44" fmla="*/ 20 w 319"/>
                <a:gd name="T45" fmla="*/ 124 h 241"/>
                <a:gd name="T46" fmla="*/ 34 w 319"/>
                <a:gd name="T47" fmla="*/ 112 h 241"/>
                <a:gd name="T48" fmla="*/ 214 w 319"/>
                <a:gd name="T49" fmla="*/ 9 h 241"/>
                <a:gd name="T50" fmla="*/ 233 w 319"/>
                <a:gd name="T51" fmla="*/ 3 h 241"/>
                <a:gd name="T52" fmla="*/ 250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250" y="0"/>
                  </a:moveTo>
                  <a:lnTo>
                    <a:pt x="268" y="3"/>
                  </a:lnTo>
                  <a:lnTo>
                    <a:pt x="284" y="9"/>
                  </a:lnTo>
                  <a:lnTo>
                    <a:pt x="298" y="20"/>
                  </a:lnTo>
                  <a:lnTo>
                    <a:pt x="310" y="34"/>
                  </a:lnTo>
                  <a:lnTo>
                    <a:pt x="316" y="51"/>
                  </a:lnTo>
                  <a:lnTo>
                    <a:pt x="319" y="69"/>
                  </a:lnTo>
                  <a:lnTo>
                    <a:pt x="316" y="87"/>
                  </a:lnTo>
                  <a:lnTo>
                    <a:pt x="310" y="103"/>
                  </a:lnTo>
                  <a:lnTo>
                    <a:pt x="299" y="118"/>
                  </a:lnTo>
                  <a:lnTo>
                    <a:pt x="285" y="129"/>
                  </a:lnTo>
                  <a:lnTo>
                    <a:pt x="104" y="231"/>
                  </a:lnTo>
                  <a:lnTo>
                    <a:pt x="87" y="239"/>
                  </a:lnTo>
                  <a:lnTo>
                    <a:pt x="69" y="241"/>
                  </a:lnTo>
                  <a:lnTo>
                    <a:pt x="52" y="239"/>
                  </a:lnTo>
                  <a:lnTo>
                    <a:pt x="35" y="232"/>
                  </a:lnTo>
                  <a:lnTo>
                    <a:pt x="20" y="221"/>
                  </a:lnTo>
                  <a:lnTo>
                    <a:pt x="9" y="206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20" y="124"/>
                  </a:lnTo>
                  <a:lnTo>
                    <a:pt x="34" y="112"/>
                  </a:lnTo>
                  <a:lnTo>
                    <a:pt x="214" y="9"/>
                  </a:lnTo>
                  <a:lnTo>
                    <a:pt x="233" y="3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2679700" y="1622425"/>
              <a:ext cx="55563" cy="71437"/>
            </a:xfrm>
            <a:custGeom>
              <a:avLst/>
              <a:gdLst>
                <a:gd name="T0" fmla="*/ 172 w 243"/>
                <a:gd name="T1" fmla="*/ 0 h 316"/>
                <a:gd name="T2" fmla="*/ 191 w 243"/>
                <a:gd name="T3" fmla="*/ 2 h 316"/>
                <a:gd name="T4" fmla="*/ 208 w 243"/>
                <a:gd name="T5" fmla="*/ 10 h 316"/>
                <a:gd name="T6" fmla="*/ 222 w 243"/>
                <a:gd name="T7" fmla="*/ 21 h 316"/>
                <a:gd name="T8" fmla="*/ 234 w 243"/>
                <a:gd name="T9" fmla="*/ 34 h 316"/>
                <a:gd name="T10" fmla="*/ 241 w 243"/>
                <a:gd name="T11" fmla="*/ 51 h 316"/>
                <a:gd name="T12" fmla="*/ 243 w 243"/>
                <a:gd name="T13" fmla="*/ 68 h 316"/>
                <a:gd name="T14" fmla="*/ 241 w 243"/>
                <a:gd name="T15" fmla="*/ 86 h 316"/>
                <a:gd name="T16" fmla="*/ 234 w 243"/>
                <a:gd name="T17" fmla="*/ 103 h 316"/>
                <a:gd name="T18" fmla="*/ 129 w 243"/>
                <a:gd name="T19" fmla="*/ 282 h 316"/>
                <a:gd name="T20" fmla="*/ 118 w 243"/>
                <a:gd name="T21" fmla="*/ 297 h 316"/>
                <a:gd name="T22" fmla="*/ 103 w 243"/>
                <a:gd name="T23" fmla="*/ 308 h 316"/>
                <a:gd name="T24" fmla="*/ 87 w 243"/>
                <a:gd name="T25" fmla="*/ 314 h 316"/>
                <a:gd name="T26" fmla="*/ 69 w 243"/>
                <a:gd name="T27" fmla="*/ 316 h 316"/>
                <a:gd name="T28" fmla="*/ 52 w 243"/>
                <a:gd name="T29" fmla="*/ 314 h 316"/>
                <a:gd name="T30" fmla="*/ 35 w 243"/>
                <a:gd name="T31" fmla="*/ 307 h 316"/>
                <a:gd name="T32" fmla="*/ 19 w 243"/>
                <a:gd name="T33" fmla="*/ 296 h 316"/>
                <a:gd name="T34" fmla="*/ 9 w 243"/>
                <a:gd name="T35" fmla="*/ 282 h 316"/>
                <a:gd name="T36" fmla="*/ 2 w 243"/>
                <a:gd name="T37" fmla="*/ 265 h 316"/>
                <a:gd name="T38" fmla="*/ 0 w 243"/>
                <a:gd name="T39" fmla="*/ 248 h 316"/>
                <a:gd name="T40" fmla="*/ 2 w 243"/>
                <a:gd name="T41" fmla="*/ 230 h 316"/>
                <a:gd name="T42" fmla="*/ 9 w 243"/>
                <a:gd name="T43" fmla="*/ 214 h 316"/>
                <a:gd name="T44" fmla="*/ 113 w 243"/>
                <a:gd name="T45" fmla="*/ 34 h 316"/>
                <a:gd name="T46" fmla="*/ 125 w 243"/>
                <a:gd name="T47" fmla="*/ 20 h 316"/>
                <a:gd name="T48" fmla="*/ 140 w 243"/>
                <a:gd name="T49" fmla="*/ 9 h 316"/>
                <a:gd name="T50" fmla="*/ 155 w 243"/>
                <a:gd name="T51" fmla="*/ 2 h 316"/>
                <a:gd name="T52" fmla="*/ 172 w 243"/>
                <a:gd name="T5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6">
                  <a:moveTo>
                    <a:pt x="172" y="0"/>
                  </a:moveTo>
                  <a:lnTo>
                    <a:pt x="191" y="2"/>
                  </a:lnTo>
                  <a:lnTo>
                    <a:pt x="208" y="10"/>
                  </a:lnTo>
                  <a:lnTo>
                    <a:pt x="222" y="21"/>
                  </a:lnTo>
                  <a:lnTo>
                    <a:pt x="234" y="34"/>
                  </a:lnTo>
                  <a:lnTo>
                    <a:pt x="241" y="51"/>
                  </a:lnTo>
                  <a:lnTo>
                    <a:pt x="243" y="68"/>
                  </a:lnTo>
                  <a:lnTo>
                    <a:pt x="241" y="86"/>
                  </a:lnTo>
                  <a:lnTo>
                    <a:pt x="234" y="103"/>
                  </a:lnTo>
                  <a:lnTo>
                    <a:pt x="129" y="282"/>
                  </a:lnTo>
                  <a:lnTo>
                    <a:pt x="118" y="297"/>
                  </a:lnTo>
                  <a:lnTo>
                    <a:pt x="103" y="308"/>
                  </a:lnTo>
                  <a:lnTo>
                    <a:pt x="87" y="314"/>
                  </a:lnTo>
                  <a:lnTo>
                    <a:pt x="69" y="316"/>
                  </a:lnTo>
                  <a:lnTo>
                    <a:pt x="52" y="314"/>
                  </a:lnTo>
                  <a:lnTo>
                    <a:pt x="35" y="307"/>
                  </a:lnTo>
                  <a:lnTo>
                    <a:pt x="19" y="296"/>
                  </a:lnTo>
                  <a:lnTo>
                    <a:pt x="9" y="282"/>
                  </a:lnTo>
                  <a:lnTo>
                    <a:pt x="2" y="265"/>
                  </a:lnTo>
                  <a:lnTo>
                    <a:pt x="0" y="248"/>
                  </a:lnTo>
                  <a:lnTo>
                    <a:pt x="2" y="230"/>
                  </a:lnTo>
                  <a:lnTo>
                    <a:pt x="9" y="214"/>
                  </a:lnTo>
                  <a:lnTo>
                    <a:pt x="113" y="34"/>
                  </a:lnTo>
                  <a:lnTo>
                    <a:pt x="125" y="20"/>
                  </a:lnTo>
                  <a:lnTo>
                    <a:pt x="140" y="9"/>
                  </a:lnTo>
                  <a:lnTo>
                    <a:pt x="155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43"/>
            <p:cNvSpPr>
              <a:spLocks/>
            </p:cNvSpPr>
            <p:nvPr/>
          </p:nvSpPr>
          <p:spPr bwMode="auto">
            <a:xfrm>
              <a:off x="2503488" y="1811338"/>
              <a:ext cx="76200" cy="242887"/>
            </a:xfrm>
            <a:custGeom>
              <a:avLst/>
              <a:gdLst>
                <a:gd name="T0" fmla="*/ 167 w 334"/>
                <a:gd name="T1" fmla="*/ 0 h 1073"/>
                <a:gd name="T2" fmla="*/ 201 w 334"/>
                <a:gd name="T3" fmla="*/ 2 h 1073"/>
                <a:gd name="T4" fmla="*/ 230 w 334"/>
                <a:gd name="T5" fmla="*/ 8 h 1073"/>
                <a:gd name="T6" fmla="*/ 258 w 334"/>
                <a:gd name="T7" fmla="*/ 18 h 1073"/>
                <a:gd name="T8" fmla="*/ 280 w 334"/>
                <a:gd name="T9" fmla="*/ 33 h 1073"/>
                <a:gd name="T10" fmla="*/ 300 w 334"/>
                <a:gd name="T11" fmla="*/ 51 h 1073"/>
                <a:gd name="T12" fmla="*/ 314 w 334"/>
                <a:gd name="T13" fmla="*/ 72 h 1073"/>
                <a:gd name="T14" fmla="*/ 326 w 334"/>
                <a:gd name="T15" fmla="*/ 98 h 1073"/>
                <a:gd name="T16" fmla="*/ 331 w 334"/>
                <a:gd name="T17" fmla="*/ 128 h 1073"/>
                <a:gd name="T18" fmla="*/ 334 w 334"/>
                <a:gd name="T19" fmla="*/ 162 h 1073"/>
                <a:gd name="T20" fmla="*/ 334 w 334"/>
                <a:gd name="T21" fmla="*/ 406 h 1073"/>
                <a:gd name="T22" fmla="*/ 332 w 334"/>
                <a:gd name="T23" fmla="*/ 438 h 1073"/>
                <a:gd name="T24" fmla="*/ 329 w 334"/>
                <a:gd name="T25" fmla="*/ 471 h 1073"/>
                <a:gd name="T26" fmla="*/ 326 w 334"/>
                <a:gd name="T27" fmla="*/ 505 h 1073"/>
                <a:gd name="T28" fmla="*/ 260 w 334"/>
                <a:gd name="T29" fmla="*/ 996 h 1073"/>
                <a:gd name="T30" fmla="*/ 255 w 334"/>
                <a:gd name="T31" fmla="*/ 1019 h 1073"/>
                <a:gd name="T32" fmla="*/ 247 w 334"/>
                <a:gd name="T33" fmla="*/ 1039 h 1073"/>
                <a:gd name="T34" fmla="*/ 237 w 334"/>
                <a:gd name="T35" fmla="*/ 1052 h 1073"/>
                <a:gd name="T36" fmla="*/ 224 w 334"/>
                <a:gd name="T37" fmla="*/ 1062 h 1073"/>
                <a:gd name="T38" fmla="*/ 208 w 334"/>
                <a:gd name="T39" fmla="*/ 1069 h 1073"/>
                <a:gd name="T40" fmla="*/ 188 w 334"/>
                <a:gd name="T41" fmla="*/ 1072 h 1073"/>
                <a:gd name="T42" fmla="*/ 167 w 334"/>
                <a:gd name="T43" fmla="*/ 1073 h 1073"/>
                <a:gd name="T44" fmla="*/ 145 w 334"/>
                <a:gd name="T45" fmla="*/ 1072 h 1073"/>
                <a:gd name="T46" fmla="*/ 126 w 334"/>
                <a:gd name="T47" fmla="*/ 1069 h 1073"/>
                <a:gd name="T48" fmla="*/ 110 w 334"/>
                <a:gd name="T49" fmla="*/ 1062 h 1073"/>
                <a:gd name="T50" fmla="*/ 96 w 334"/>
                <a:gd name="T51" fmla="*/ 1052 h 1073"/>
                <a:gd name="T52" fmla="*/ 86 w 334"/>
                <a:gd name="T53" fmla="*/ 1039 h 1073"/>
                <a:gd name="T54" fmla="*/ 78 w 334"/>
                <a:gd name="T55" fmla="*/ 1019 h 1073"/>
                <a:gd name="T56" fmla="*/ 74 w 334"/>
                <a:gd name="T57" fmla="*/ 996 h 1073"/>
                <a:gd name="T58" fmla="*/ 8 w 334"/>
                <a:gd name="T59" fmla="*/ 505 h 1073"/>
                <a:gd name="T60" fmla="*/ 5 w 334"/>
                <a:gd name="T61" fmla="*/ 471 h 1073"/>
                <a:gd name="T62" fmla="*/ 1 w 334"/>
                <a:gd name="T63" fmla="*/ 438 h 1073"/>
                <a:gd name="T64" fmla="*/ 0 w 334"/>
                <a:gd name="T65" fmla="*/ 406 h 1073"/>
                <a:gd name="T66" fmla="*/ 0 w 334"/>
                <a:gd name="T67" fmla="*/ 162 h 1073"/>
                <a:gd name="T68" fmla="*/ 2 w 334"/>
                <a:gd name="T69" fmla="*/ 128 h 1073"/>
                <a:gd name="T70" fmla="*/ 8 w 334"/>
                <a:gd name="T71" fmla="*/ 98 h 1073"/>
                <a:gd name="T72" fmla="*/ 19 w 334"/>
                <a:gd name="T73" fmla="*/ 72 h 1073"/>
                <a:gd name="T74" fmla="*/ 34 w 334"/>
                <a:gd name="T75" fmla="*/ 51 h 1073"/>
                <a:gd name="T76" fmla="*/ 53 w 334"/>
                <a:gd name="T77" fmla="*/ 33 h 1073"/>
                <a:gd name="T78" fmla="*/ 76 w 334"/>
                <a:gd name="T79" fmla="*/ 18 h 1073"/>
                <a:gd name="T80" fmla="*/ 103 w 334"/>
                <a:gd name="T81" fmla="*/ 8 h 1073"/>
                <a:gd name="T82" fmla="*/ 133 w 334"/>
                <a:gd name="T83" fmla="*/ 2 h 1073"/>
                <a:gd name="T84" fmla="*/ 167 w 334"/>
                <a:gd name="T8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1073">
                  <a:moveTo>
                    <a:pt x="167" y="0"/>
                  </a:moveTo>
                  <a:lnTo>
                    <a:pt x="201" y="2"/>
                  </a:lnTo>
                  <a:lnTo>
                    <a:pt x="230" y="8"/>
                  </a:lnTo>
                  <a:lnTo>
                    <a:pt x="258" y="18"/>
                  </a:lnTo>
                  <a:lnTo>
                    <a:pt x="280" y="33"/>
                  </a:lnTo>
                  <a:lnTo>
                    <a:pt x="300" y="51"/>
                  </a:lnTo>
                  <a:lnTo>
                    <a:pt x="314" y="72"/>
                  </a:lnTo>
                  <a:lnTo>
                    <a:pt x="326" y="98"/>
                  </a:lnTo>
                  <a:lnTo>
                    <a:pt x="331" y="128"/>
                  </a:lnTo>
                  <a:lnTo>
                    <a:pt x="334" y="162"/>
                  </a:lnTo>
                  <a:lnTo>
                    <a:pt x="334" y="406"/>
                  </a:lnTo>
                  <a:lnTo>
                    <a:pt x="332" y="438"/>
                  </a:lnTo>
                  <a:lnTo>
                    <a:pt x="329" y="471"/>
                  </a:lnTo>
                  <a:lnTo>
                    <a:pt x="326" y="505"/>
                  </a:lnTo>
                  <a:lnTo>
                    <a:pt x="260" y="996"/>
                  </a:lnTo>
                  <a:lnTo>
                    <a:pt x="255" y="1019"/>
                  </a:lnTo>
                  <a:lnTo>
                    <a:pt x="247" y="1039"/>
                  </a:lnTo>
                  <a:lnTo>
                    <a:pt x="237" y="1052"/>
                  </a:lnTo>
                  <a:lnTo>
                    <a:pt x="224" y="1062"/>
                  </a:lnTo>
                  <a:lnTo>
                    <a:pt x="208" y="1069"/>
                  </a:lnTo>
                  <a:lnTo>
                    <a:pt x="188" y="1072"/>
                  </a:lnTo>
                  <a:lnTo>
                    <a:pt x="167" y="1073"/>
                  </a:lnTo>
                  <a:lnTo>
                    <a:pt x="145" y="1072"/>
                  </a:lnTo>
                  <a:lnTo>
                    <a:pt x="126" y="1069"/>
                  </a:lnTo>
                  <a:lnTo>
                    <a:pt x="110" y="1062"/>
                  </a:lnTo>
                  <a:lnTo>
                    <a:pt x="96" y="1052"/>
                  </a:lnTo>
                  <a:lnTo>
                    <a:pt x="86" y="1039"/>
                  </a:lnTo>
                  <a:lnTo>
                    <a:pt x="78" y="1019"/>
                  </a:lnTo>
                  <a:lnTo>
                    <a:pt x="74" y="996"/>
                  </a:lnTo>
                  <a:lnTo>
                    <a:pt x="8" y="505"/>
                  </a:lnTo>
                  <a:lnTo>
                    <a:pt x="5" y="471"/>
                  </a:lnTo>
                  <a:lnTo>
                    <a:pt x="1" y="438"/>
                  </a:lnTo>
                  <a:lnTo>
                    <a:pt x="0" y="406"/>
                  </a:lnTo>
                  <a:lnTo>
                    <a:pt x="0" y="162"/>
                  </a:lnTo>
                  <a:lnTo>
                    <a:pt x="2" y="128"/>
                  </a:lnTo>
                  <a:lnTo>
                    <a:pt x="8" y="98"/>
                  </a:lnTo>
                  <a:lnTo>
                    <a:pt x="19" y="72"/>
                  </a:lnTo>
                  <a:lnTo>
                    <a:pt x="34" y="51"/>
                  </a:lnTo>
                  <a:lnTo>
                    <a:pt x="53" y="33"/>
                  </a:lnTo>
                  <a:lnTo>
                    <a:pt x="76" y="18"/>
                  </a:lnTo>
                  <a:lnTo>
                    <a:pt x="103" y="8"/>
                  </a:lnTo>
                  <a:lnTo>
                    <a:pt x="133" y="2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44"/>
            <p:cNvSpPr>
              <a:spLocks/>
            </p:cNvSpPr>
            <p:nvPr/>
          </p:nvSpPr>
          <p:spPr bwMode="auto">
            <a:xfrm>
              <a:off x="2501900" y="2085975"/>
              <a:ext cx="79375" cy="77787"/>
            </a:xfrm>
            <a:custGeom>
              <a:avLst/>
              <a:gdLst>
                <a:gd name="T0" fmla="*/ 174 w 347"/>
                <a:gd name="T1" fmla="*/ 0 h 344"/>
                <a:gd name="T2" fmla="*/ 209 w 347"/>
                <a:gd name="T3" fmla="*/ 4 h 344"/>
                <a:gd name="T4" fmla="*/ 241 w 347"/>
                <a:gd name="T5" fmla="*/ 14 h 344"/>
                <a:gd name="T6" fmla="*/ 270 w 347"/>
                <a:gd name="T7" fmla="*/ 30 h 344"/>
                <a:gd name="T8" fmla="*/ 296 w 347"/>
                <a:gd name="T9" fmla="*/ 50 h 344"/>
                <a:gd name="T10" fmla="*/ 318 w 347"/>
                <a:gd name="T11" fmla="*/ 76 h 344"/>
                <a:gd name="T12" fmla="*/ 334 w 347"/>
                <a:gd name="T13" fmla="*/ 106 h 344"/>
                <a:gd name="T14" fmla="*/ 344 w 347"/>
                <a:gd name="T15" fmla="*/ 138 h 344"/>
                <a:gd name="T16" fmla="*/ 347 w 347"/>
                <a:gd name="T17" fmla="*/ 172 h 344"/>
                <a:gd name="T18" fmla="*/ 344 w 347"/>
                <a:gd name="T19" fmla="*/ 207 h 344"/>
                <a:gd name="T20" fmla="*/ 334 w 347"/>
                <a:gd name="T21" fmla="*/ 240 h 344"/>
                <a:gd name="T22" fmla="*/ 318 w 347"/>
                <a:gd name="T23" fmla="*/ 269 h 344"/>
                <a:gd name="T24" fmla="*/ 296 w 347"/>
                <a:gd name="T25" fmla="*/ 294 h 344"/>
                <a:gd name="T26" fmla="*/ 270 w 347"/>
                <a:gd name="T27" fmla="*/ 315 h 344"/>
                <a:gd name="T28" fmla="*/ 241 w 347"/>
                <a:gd name="T29" fmla="*/ 331 h 344"/>
                <a:gd name="T30" fmla="*/ 209 w 347"/>
                <a:gd name="T31" fmla="*/ 341 h 344"/>
                <a:gd name="T32" fmla="*/ 174 w 347"/>
                <a:gd name="T33" fmla="*/ 344 h 344"/>
                <a:gd name="T34" fmla="*/ 139 w 347"/>
                <a:gd name="T35" fmla="*/ 341 h 344"/>
                <a:gd name="T36" fmla="*/ 107 w 347"/>
                <a:gd name="T37" fmla="*/ 331 h 344"/>
                <a:gd name="T38" fmla="*/ 77 w 347"/>
                <a:gd name="T39" fmla="*/ 315 h 344"/>
                <a:gd name="T40" fmla="*/ 51 w 347"/>
                <a:gd name="T41" fmla="*/ 294 h 344"/>
                <a:gd name="T42" fmla="*/ 30 w 347"/>
                <a:gd name="T43" fmla="*/ 269 h 344"/>
                <a:gd name="T44" fmla="*/ 14 w 347"/>
                <a:gd name="T45" fmla="*/ 240 h 344"/>
                <a:gd name="T46" fmla="*/ 4 w 347"/>
                <a:gd name="T47" fmla="*/ 207 h 344"/>
                <a:gd name="T48" fmla="*/ 0 w 347"/>
                <a:gd name="T49" fmla="*/ 172 h 344"/>
                <a:gd name="T50" fmla="*/ 4 w 347"/>
                <a:gd name="T51" fmla="*/ 138 h 344"/>
                <a:gd name="T52" fmla="*/ 14 w 347"/>
                <a:gd name="T53" fmla="*/ 106 h 344"/>
                <a:gd name="T54" fmla="*/ 30 w 347"/>
                <a:gd name="T55" fmla="*/ 76 h 344"/>
                <a:gd name="T56" fmla="*/ 51 w 347"/>
                <a:gd name="T57" fmla="*/ 50 h 344"/>
                <a:gd name="T58" fmla="*/ 77 w 347"/>
                <a:gd name="T59" fmla="*/ 30 h 344"/>
                <a:gd name="T60" fmla="*/ 107 w 347"/>
                <a:gd name="T61" fmla="*/ 14 h 344"/>
                <a:gd name="T62" fmla="*/ 139 w 347"/>
                <a:gd name="T63" fmla="*/ 4 h 344"/>
                <a:gd name="T64" fmla="*/ 174 w 347"/>
                <a:gd name="T6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344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0" y="30"/>
                  </a:lnTo>
                  <a:lnTo>
                    <a:pt x="296" y="50"/>
                  </a:lnTo>
                  <a:lnTo>
                    <a:pt x="318" y="76"/>
                  </a:lnTo>
                  <a:lnTo>
                    <a:pt x="334" y="106"/>
                  </a:lnTo>
                  <a:lnTo>
                    <a:pt x="344" y="138"/>
                  </a:lnTo>
                  <a:lnTo>
                    <a:pt x="347" y="172"/>
                  </a:lnTo>
                  <a:lnTo>
                    <a:pt x="344" y="207"/>
                  </a:lnTo>
                  <a:lnTo>
                    <a:pt x="334" y="240"/>
                  </a:lnTo>
                  <a:lnTo>
                    <a:pt x="318" y="269"/>
                  </a:lnTo>
                  <a:lnTo>
                    <a:pt x="296" y="294"/>
                  </a:lnTo>
                  <a:lnTo>
                    <a:pt x="270" y="315"/>
                  </a:lnTo>
                  <a:lnTo>
                    <a:pt x="241" y="331"/>
                  </a:lnTo>
                  <a:lnTo>
                    <a:pt x="209" y="341"/>
                  </a:lnTo>
                  <a:lnTo>
                    <a:pt x="174" y="344"/>
                  </a:lnTo>
                  <a:lnTo>
                    <a:pt x="139" y="341"/>
                  </a:lnTo>
                  <a:lnTo>
                    <a:pt x="107" y="331"/>
                  </a:lnTo>
                  <a:lnTo>
                    <a:pt x="77" y="315"/>
                  </a:lnTo>
                  <a:lnTo>
                    <a:pt x="51" y="294"/>
                  </a:lnTo>
                  <a:lnTo>
                    <a:pt x="30" y="269"/>
                  </a:lnTo>
                  <a:lnTo>
                    <a:pt x="14" y="240"/>
                  </a:lnTo>
                  <a:lnTo>
                    <a:pt x="4" y="207"/>
                  </a:lnTo>
                  <a:lnTo>
                    <a:pt x="0" y="172"/>
                  </a:lnTo>
                  <a:lnTo>
                    <a:pt x="4" y="138"/>
                  </a:lnTo>
                  <a:lnTo>
                    <a:pt x="14" y="106"/>
                  </a:lnTo>
                  <a:lnTo>
                    <a:pt x="30" y="76"/>
                  </a:lnTo>
                  <a:lnTo>
                    <a:pt x="51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Picture 4" descr="Related image">
            <a:extLst>
              <a:ext uri="{FF2B5EF4-FFF2-40B4-BE49-F238E27FC236}">
                <a16:creationId xmlns:a16="http://schemas.microsoft.com/office/drawing/2014/main" xmlns="" id="{9EC2C553-0535-4DE4-A089-A9735603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86" y="1863953"/>
            <a:ext cx="810694" cy="81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lated image">
            <a:extLst>
              <a:ext uri="{FF2B5EF4-FFF2-40B4-BE49-F238E27FC236}">
                <a16:creationId xmlns:a16="http://schemas.microsoft.com/office/drawing/2014/main" xmlns="" id="{C5B7AD5C-A726-402F-A71D-00508F91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62" y="3495190"/>
            <a:ext cx="982806" cy="9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microservice icon">
            <a:extLst>
              <a:ext uri="{FF2B5EF4-FFF2-40B4-BE49-F238E27FC236}">
                <a16:creationId xmlns:a16="http://schemas.microsoft.com/office/drawing/2014/main" xmlns="" id="{D8F749CE-CF48-43AB-B5CA-C4531A49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10" y="3291835"/>
            <a:ext cx="963200" cy="9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824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0116" y="-102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  <a:cs typeface="Arial" pitchFamily="34" charset="0"/>
              </a:rPr>
              <a:t>Challenges (in context of cloud)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8B028-6246-4BCC-927E-F16E2DA69F6E}"/>
              </a:ext>
            </a:extLst>
          </p:cNvPr>
          <p:cNvSpPr txBox="1"/>
          <p:nvPr/>
        </p:nvSpPr>
        <p:spPr>
          <a:xfrm>
            <a:off x="596233" y="924177"/>
            <a:ext cx="56841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Integration between new solutions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Adoption of new trends like ML, IoT, Big 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People, process and information integration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Speed of innovation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Extend existing solutions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xmlns="" id="{43F7D1FD-EE1C-4E6B-9AB1-912578955B6E}"/>
              </a:ext>
            </a:extLst>
          </p:cNvPr>
          <p:cNvSpPr/>
          <p:nvPr/>
        </p:nvSpPr>
        <p:spPr>
          <a:xfrm>
            <a:off x="830821" y="2924944"/>
            <a:ext cx="4104456" cy="1944216"/>
          </a:xfrm>
          <a:prstGeom prst="cloud">
            <a:avLst/>
          </a:prstGeom>
          <a:gradFill flip="none" rotWithShape="1">
            <a:gsLst>
              <a:gs pos="0">
                <a:srgbClr val="00B0F0"/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SAP Cloud Platform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Is here…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0A11C4A-E0CC-4D29-BEB9-C45B022B9A51}"/>
              </a:ext>
            </a:extLst>
          </p:cNvPr>
          <p:cNvSpPr txBox="1"/>
          <p:nvPr/>
        </p:nvSpPr>
        <p:spPr>
          <a:xfrm>
            <a:off x="596233" y="5238050"/>
            <a:ext cx="5818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Remember</a:t>
            </a:r>
            <a:r>
              <a:rPr lang="en-US" sz="2000" b="1" i="1" dirty="0">
                <a:latin typeface="+mj-lt"/>
              </a:rPr>
              <a:t>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“You are not building platform, you will use platform to build/integrate on top of it”</a:t>
            </a:r>
          </a:p>
        </p:txBody>
      </p:sp>
      <p:pic>
        <p:nvPicPr>
          <p:cNvPr id="10" name="Picture 2" descr="Image result for freepik building">
            <a:extLst>
              <a:ext uri="{FF2B5EF4-FFF2-40B4-BE49-F238E27FC236}">
                <a16:creationId xmlns:a16="http://schemas.microsoft.com/office/drawing/2014/main" xmlns="" id="{335E1399-280F-4B6B-908D-49F6F92BD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7246" r="4900" b="6525"/>
          <a:stretch/>
        </p:blipFill>
        <p:spPr bwMode="auto">
          <a:xfrm>
            <a:off x="6280335" y="1196752"/>
            <a:ext cx="5574717" cy="51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xmlns="" id="{393CE976-CDC0-478F-8E59-706F917F485F}"/>
              </a:ext>
            </a:extLst>
          </p:cNvPr>
          <p:cNvSpPr/>
          <p:nvPr/>
        </p:nvSpPr>
        <p:spPr>
          <a:xfrm>
            <a:off x="6352343" y="1196752"/>
            <a:ext cx="1398253" cy="107369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Stable Core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xmlns="" id="{686FA6D1-58DF-42B9-9BB6-216F2E888DD1}"/>
              </a:ext>
            </a:extLst>
          </p:cNvPr>
          <p:cNvSpPr/>
          <p:nvPr/>
        </p:nvSpPr>
        <p:spPr>
          <a:xfrm>
            <a:off x="10486900" y="1196752"/>
            <a:ext cx="1282130" cy="1073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Innovation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54CBF7A-3180-4996-980B-34A07AE30939}"/>
              </a:ext>
            </a:extLst>
          </p:cNvPr>
          <p:cNvSpPr txBox="1"/>
          <p:nvPr/>
        </p:nvSpPr>
        <p:spPr>
          <a:xfrm>
            <a:off x="8370493" y="790737"/>
            <a:ext cx="252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Bi-Model IT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7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Table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7" y="1119847"/>
            <a:ext cx="3838095" cy="319047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97077" y="4725144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348B028-6246-4BCC-927E-F16E2DA69F6E}"/>
              </a:ext>
            </a:extLst>
          </p:cNvPr>
          <p:cNvSpPr txBox="1"/>
          <p:nvPr/>
        </p:nvSpPr>
        <p:spPr>
          <a:xfrm>
            <a:off x="596233" y="4760565"/>
            <a:ext cx="5684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Exercise :-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Table Code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84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CDS View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7" y="1119847"/>
            <a:ext cx="4057143" cy="266666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97077" y="4293096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48B028-6246-4BCC-927E-F16E2DA69F6E}"/>
              </a:ext>
            </a:extLst>
          </p:cNvPr>
          <p:cNvSpPr txBox="1"/>
          <p:nvPr/>
        </p:nvSpPr>
        <p:spPr>
          <a:xfrm>
            <a:off x="596233" y="4293096"/>
            <a:ext cx="5684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Exercise :-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CDS View</a:t>
            </a:r>
            <a:r>
              <a:rPr lang="en-US" sz="2000" dirty="0" smtClean="0">
                <a:solidFill>
                  <a:schemeClr val="bg1"/>
                </a:solidFill>
              </a:rPr>
              <a:t> Code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62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AMDP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7" y="1119847"/>
            <a:ext cx="5438095" cy="41809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97076" y="5589240"/>
            <a:ext cx="5669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48B028-6246-4BCC-927E-F16E2DA69F6E}"/>
              </a:ext>
            </a:extLst>
          </p:cNvPr>
          <p:cNvSpPr txBox="1"/>
          <p:nvPr/>
        </p:nvSpPr>
        <p:spPr>
          <a:xfrm>
            <a:off x="596233" y="5601434"/>
            <a:ext cx="5684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Exercise :-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AMDP</a:t>
            </a:r>
            <a:r>
              <a:rPr lang="en-US" sz="2000" dirty="0" smtClean="0">
                <a:solidFill>
                  <a:schemeClr val="bg1"/>
                </a:solidFill>
              </a:rPr>
              <a:t> Code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57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10195</TotalTime>
  <Words>538</Words>
  <Application>Microsoft Office PowerPoint</Application>
  <PresentationFormat>Custom</PresentationFormat>
  <Paragraphs>140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PowerPoint Presentation</vt:lpstr>
      <vt:lpstr>Motivation for ABAP on Cloud</vt:lpstr>
      <vt:lpstr>Motivation for ABAP on Cloud</vt:lpstr>
      <vt:lpstr>Challenges (in context of cloud)</vt:lpstr>
      <vt:lpstr>Creating Table</vt:lpstr>
      <vt:lpstr>Creating CDS View</vt:lpstr>
      <vt:lpstr>Creating AMDP</vt:lpstr>
      <vt:lpstr>Limitation’s of ABAP on Cloud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284</cp:revision>
  <dcterms:created xsi:type="dcterms:W3CDTF">2013-09-12T13:05:01Z</dcterms:created>
  <dcterms:modified xsi:type="dcterms:W3CDTF">2021-11-23T10:25:37Z</dcterms:modified>
</cp:coreProperties>
</file>